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5087600" cx="21398400"/>
  <p:notesSz cx="6858000" cy="9144000"/>
  <p:embeddedFontLst>
    <p:embeddedFont>
      <p:font typeface="Montserrat"/>
      <p:regular r:id="rId7"/>
      <p:bold r:id="rId8"/>
      <p:italic r:id="rId9"/>
      <p:boldItalic r:id="rId10"/>
    </p:embeddedFont>
    <p:embeddedFont>
      <p:font typeface="Poppins"/>
      <p:regular r:id="rId11"/>
      <p:bold r:id="rId12"/>
      <p:italic r:id="rId13"/>
      <p:boldItalic r:id="rId14"/>
    </p:embeddedFont>
    <p:embeddedFont>
      <p:font typeface="Montserrat Medium"/>
      <p:regular r:id="rId15"/>
      <p:bold r:id="rId16"/>
      <p:italic r:id="rId17"/>
      <p:boldItalic r:id="rId18"/>
    </p:embeddedFont>
    <p:embeddedFont>
      <p:font typeface="Poppins SemiBold"/>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59B1EB-5E27-45AF-BA5B-428C2A4A3DCA}">
  <a:tblStyle styleId="{0559B1EB-5E27-45AF-BA5B-428C2A4A3DC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SemiBold-bold.fntdata"/><Relationship Id="rId11" Type="http://schemas.openxmlformats.org/officeDocument/2006/relationships/font" Target="fonts/Poppins-regular.fntdata"/><Relationship Id="rId22" Type="http://schemas.openxmlformats.org/officeDocument/2006/relationships/font" Target="fonts/PoppinsSemiBold-boldItalic.fntdata"/><Relationship Id="rId10" Type="http://schemas.openxmlformats.org/officeDocument/2006/relationships/font" Target="fonts/Montserrat-boldItalic.fntdata"/><Relationship Id="rId21" Type="http://schemas.openxmlformats.org/officeDocument/2006/relationships/font" Target="fonts/PoppinsSemiBold-italic.fntdata"/><Relationship Id="rId13" Type="http://schemas.openxmlformats.org/officeDocument/2006/relationships/font" Target="fonts/Poppins-italic.fntdata"/><Relationship Id="rId12"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Montserrat-italic.fntdata"/><Relationship Id="rId15" Type="http://schemas.openxmlformats.org/officeDocument/2006/relationships/font" Target="fonts/MontserratMedium-regular.fntdata"/><Relationship Id="rId14" Type="http://schemas.openxmlformats.org/officeDocument/2006/relationships/font" Target="fonts/Poppins-boldItalic.fntdata"/><Relationship Id="rId17" Type="http://schemas.openxmlformats.org/officeDocument/2006/relationships/font" Target="fonts/MontserratMedium-italic.fntdata"/><Relationship Id="rId16" Type="http://schemas.openxmlformats.org/officeDocument/2006/relationships/font" Target="fonts/MontserratMedium-bold.fntdata"/><Relationship Id="rId5" Type="http://schemas.openxmlformats.org/officeDocument/2006/relationships/notesMaster" Target="notesMasters/notesMaster1.xml"/><Relationship Id="rId19" Type="http://schemas.openxmlformats.org/officeDocument/2006/relationships/font" Target="fonts/PoppinsSemiBold-regular.fntdata"/><Relationship Id="rId6" Type="http://schemas.openxmlformats.org/officeDocument/2006/relationships/slide" Target="slides/slide1.xml"/><Relationship Id="rId18" Type="http://schemas.openxmlformats.org/officeDocument/2006/relationships/font" Target="fonts/MontserratMedium-boldItalic.fntdata"/><Relationship Id="rId7" Type="http://schemas.openxmlformats.org/officeDocument/2006/relationships/font" Target="fonts/Montserrat-regular.fntdata"/><Relationship Id="rId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97628" y="685800"/>
            <a:ext cx="486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997628" y="685800"/>
            <a:ext cx="486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729447" y="2184087"/>
            <a:ext cx="19939500" cy="6021000"/>
          </a:xfrm>
          <a:prstGeom prst="rect">
            <a:avLst/>
          </a:prstGeom>
        </p:spPr>
        <p:txBody>
          <a:bodyPr anchorCtr="0" anchor="b" bIns="227350" lIns="227350" spcFirstLastPara="1" rIns="227350" wrap="square" tIns="227350">
            <a:normAutofit/>
          </a:bodyPr>
          <a:lstStyle>
            <a:lvl1pPr lvl="0" algn="ctr">
              <a:spcBef>
                <a:spcPts val="0"/>
              </a:spcBef>
              <a:spcAft>
                <a:spcPts val="0"/>
              </a:spcAft>
              <a:buSzPts val="12900"/>
              <a:buNone/>
              <a:defRPr sz="12900"/>
            </a:lvl1pPr>
            <a:lvl2pPr lvl="1" algn="ctr">
              <a:spcBef>
                <a:spcPts val="0"/>
              </a:spcBef>
              <a:spcAft>
                <a:spcPts val="0"/>
              </a:spcAft>
              <a:buSzPts val="12900"/>
              <a:buNone/>
              <a:defRPr sz="12900"/>
            </a:lvl2pPr>
            <a:lvl3pPr lvl="2" algn="ctr">
              <a:spcBef>
                <a:spcPts val="0"/>
              </a:spcBef>
              <a:spcAft>
                <a:spcPts val="0"/>
              </a:spcAft>
              <a:buSzPts val="12900"/>
              <a:buNone/>
              <a:defRPr sz="12900"/>
            </a:lvl3pPr>
            <a:lvl4pPr lvl="3" algn="ctr">
              <a:spcBef>
                <a:spcPts val="0"/>
              </a:spcBef>
              <a:spcAft>
                <a:spcPts val="0"/>
              </a:spcAft>
              <a:buSzPts val="12900"/>
              <a:buNone/>
              <a:defRPr sz="12900"/>
            </a:lvl4pPr>
            <a:lvl5pPr lvl="4" algn="ctr">
              <a:spcBef>
                <a:spcPts val="0"/>
              </a:spcBef>
              <a:spcAft>
                <a:spcPts val="0"/>
              </a:spcAft>
              <a:buSzPts val="12900"/>
              <a:buNone/>
              <a:defRPr sz="12900"/>
            </a:lvl5pPr>
            <a:lvl6pPr lvl="5" algn="ctr">
              <a:spcBef>
                <a:spcPts val="0"/>
              </a:spcBef>
              <a:spcAft>
                <a:spcPts val="0"/>
              </a:spcAft>
              <a:buSzPts val="12900"/>
              <a:buNone/>
              <a:defRPr sz="12900"/>
            </a:lvl6pPr>
            <a:lvl7pPr lvl="6" algn="ctr">
              <a:spcBef>
                <a:spcPts val="0"/>
              </a:spcBef>
              <a:spcAft>
                <a:spcPts val="0"/>
              </a:spcAft>
              <a:buSzPts val="12900"/>
              <a:buNone/>
              <a:defRPr sz="12900"/>
            </a:lvl7pPr>
            <a:lvl8pPr lvl="7" algn="ctr">
              <a:spcBef>
                <a:spcPts val="0"/>
              </a:spcBef>
              <a:spcAft>
                <a:spcPts val="0"/>
              </a:spcAft>
              <a:buSzPts val="12900"/>
              <a:buNone/>
              <a:defRPr sz="12900"/>
            </a:lvl8pPr>
            <a:lvl9pPr lvl="8" algn="ctr">
              <a:spcBef>
                <a:spcPts val="0"/>
              </a:spcBef>
              <a:spcAft>
                <a:spcPts val="0"/>
              </a:spcAft>
              <a:buSzPts val="12900"/>
              <a:buNone/>
              <a:defRPr sz="12900"/>
            </a:lvl9pPr>
          </a:lstStyle>
          <a:p/>
        </p:txBody>
      </p:sp>
      <p:sp>
        <p:nvSpPr>
          <p:cNvPr id="11" name="Google Shape;11;p2"/>
          <p:cNvSpPr txBox="1"/>
          <p:nvPr>
            <p:ph idx="1" type="subTitle"/>
          </p:nvPr>
        </p:nvSpPr>
        <p:spPr>
          <a:xfrm>
            <a:off x="729427" y="8313433"/>
            <a:ext cx="19939500" cy="2325000"/>
          </a:xfrm>
          <a:prstGeom prst="rect">
            <a:avLst/>
          </a:prstGeom>
        </p:spPr>
        <p:txBody>
          <a:bodyPr anchorCtr="0" anchor="t" bIns="227350" lIns="227350" spcFirstLastPara="1" rIns="227350" wrap="square" tIns="227350">
            <a:norm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2" name="Google Shape;12;p2"/>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729427" y="3244633"/>
            <a:ext cx="19939500" cy="5759700"/>
          </a:xfrm>
          <a:prstGeom prst="rect">
            <a:avLst/>
          </a:prstGeom>
        </p:spPr>
        <p:txBody>
          <a:bodyPr anchorCtr="0" anchor="b" bIns="227350" lIns="227350" spcFirstLastPara="1" rIns="227350" wrap="square" tIns="227350">
            <a:normAutofit/>
          </a:bodyPr>
          <a:lstStyle>
            <a:lvl1pPr lvl="0" algn="ctr">
              <a:spcBef>
                <a:spcPts val="0"/>
              </a:spcBef>
              <a:spcAft>
                <a:spcPts val="0"/>
              </a:spcAft>
              <a:buSzPts val="29800"/>
              <a:buNone/>
              <a:defRPr sz="29800"/>
            </a:lvl1pPr>
            <a:lvl2pPr lvl="1" algn="ctr">
              <a:spcBef>
                <a:spcPts val="0"/>
              </a:spcBef>
              <a:spcAft>
                <a:spcPts val="0"/>
              </a:spcAft>
              <a:buSzPts val="29800"/>
              <a:buNone/>
              <a:defRPr sz="29800"/>
            </a:lvl2pPr>
            <a:lvl3pPr lvl="2" algn="ctr">
              <a:spcBef>
                <a:spcPts val="0"/>
              </a:spcBef>
              <a:spcAft>
                <a:spcPts val="0"/>
              </a:spcAft>
              <a:buSzPts val="29800"/>
              <a:buNone/>
              <a:defRPr sz="29800"/>
            </a:lvl3pPr>
            <a:lvl4pPr lvl="3" algn="ctr">
              <a:spcBef>
                <a:spcPts val="0"/>
              </a:spcBef>
              <a:spcAft>
                <a:spcPts val="0"/>
              </a:spcAft>
              <a:buSzPts val="29800"/>
              <a:buNone/>
              <a:defRPr sz="29800"/>
            </a:lvl4pPr>
            <a:lvl5pPr lvl="4" algn="ctr">
              <a:spcBef>
                <a:spcPts val="0"/>
              </a:spcBef>
              <a:spcAft>
                <a:spcPts val="0"/>
              </a:spcAft>
              <a:buSzPts val="29800"/>
              <a:buNone/>
              <a:defRPr sz="29800"/>
            </a:lvl5pPr>
            <a:lvl6pPr lvl="5" algn="ctr">
              <a:spcBef>
                <a:spcPts val="0"/>
              </a:spcBef>
              <a:spcAft>
                <a:spcPts val="0"/>
              </a:spcAft>
              <a:buSzPts val="29800"/>
              <a:buNone/>
              <a:defRPr sz="29800"/>
            </a:lvl6pPr>
            <a:lvl7pPr lvl="6" algn="ctr">
              <a:spcBef>
                <a:spcPts val="0"/>
              </a:spcBef>
              <a:spcAft>
                <a:spcPts val="0"/>
              </a:spcAft>
              <a:buSzPts val="29800"/>
              <a:buNone/>
              <a:defRPr sz="29800"/>
            </a:lvl7pPr>
            <a:lvl8pPr lvl="7" algn="ctr">
              <a:spcBef>
                <a:spcPts val="0"/>
              </a:spcBef>
              <a:spcAft>
                <a:spcPts val="0"/>
              </a:spcAft>
              <a:buSzPts val="29800"/>
              <a:buNone/>
              <a:defRPr sz="29800"/>
            </a:lvl8pPr>
            <a:lvl9pPr lvl="8" algn="ctr">
              <a:spcBef>
                <a:spcPts val="0"/>
              </a:spcBef>
              <a:spcAft>
                <a:spcPts val="0"/>
              </a:spcAft>
              <a:buSzPts val="29800"/>
              <a:buNone/>
              <a:defRPr sz="29800"/>
            </a:lvl9pPr>
          </a:lstStyle>
          <a:p>
            <a:r>
              <a:t>xx%</a:t>
            </a:r>
          </a:p>
        </p:txBody>
      </p:sp>
      <p:sp>
        <p:nvSpPr>
          <p:cNvPr id="46" name="Google Shape;46;p11"/>
          <p:cNvSpPr txBox="1"/>
          <p:nvPr>
            <p:ph idx="1" type="body"/>
          </p:nvPr>
        </p:nvSpPr>
        <p:spPr>
          <a:xfrm>
            <a:off x="729427" y="9246527"/>
            <a:ext cx="19939500" cy="3815700"/>
          </a:xfrm>
          <a:prstGeom prst="rect">
            <a:avLst/>
          </a:prstGeom>
        </p:spPr>
        <p:txBody>
          <a:bodyPr anchorCtr="0" anchor="t" bIns="227350" lIns="227350" spcFirstLastPara="1" rIns="227350" wrap="square" tIns="227350">
            <a:normAutofit/>
          </a:bodyPr>
          <a:lstStyle>
            <a:lvl1pPr indent="-514350" lvl="0" marL="457200" algn="ctr">
              <a:spcBef>
                <a:spcPts val="0"/>
              </a:spcBef>
              <a:spcAft>
                <a:spcPts val="0"/>
              </a:spcAft>
              <a:buSzPts val="4500"/>
              <a:buChar char="●"/>
              <a:defRPr/>
            </a:lvl1pPr>
            <a:lvl2pPr indent="-450850" lvl="1" marL="914400" algn="ctr">
              <a:spcBef>
                <a:spcPts val="0"/>
              </a:spcBef>
              <a:spcAft>
                <a:spcPts val="0"/>
              </a:spcAft>
              <a:buSzPts val="3500"/>
              <a:buChar char="○"/>
              <a:defRPr/>
            </a:lvl2pPr>
            <a:lvl3pPr indent="-450850" lvl="2" marL="1371600" algn="ctr">
              <a:spcBef>
                <a:spcPts val="0"/>
              </a:spcBef>
              <a:spcAft>
                <a:spcPts val="0"/>
              </a:spcAft>
              <a:buSzPts val="3500"/>
              <a:buChar char="■"/>
              <a:defRPr/>
            </a:lvl3pPr>
            <a:lvl4pPr indent="-450850" lvl="3" marL="1828800" algn="ctr">
              <a:spcBef>
                <a:spcPts val="0"/>
              </a:spcBef>
              <a:spcAft>
                <a:spcPts val="0"/>
              </a:spcAft>
              <a:buSzPts val="3500"/>
              <a:buChar char="●"/>
              <a:defRPr/>
            </a:lvl4pPr>
            <a:lvl5pPr indent="-450850" lvl="4" marL="2286000" algn="ctr">
              <a:spcBef>
                <a:spcPts val="0"/>
              </a:spcBef>
              <a:spcAft>
                <a:spcPts val="0"/>
              </a:spcAft>
              <a:buSzPts val="3500"/>
              <a:buChar char="○"/>
              <a:defRPr/>
            </a:lvl5pPr>
            <a:lvl6pPr indent="-450850" lvl="5" marL="2743200" algn="ctr">
              <a:spcBef>
                <a:spcPts val="0"/>
              </a:spcBef>
              <a:spcAft>
                <a:spcPts val="0"/>
              </a:spcAft>
              <a:buSzPts val="3500"/>
              <a:buChar char="■"/>
              <a:defRPr/>
            </a:lvl6pPr>
            <a:lvl7pPr indent="-450850" lvl="6" marL="3200400" algn="ctr">
              <a:spcBef>
                <a:spcPts val="0"/>
              </a:spcBef>
              <a:spcAft>
                <a:spcPts val="0"/>
              </a:spcAft>
              <a:buSzPts val="3500"/>
              <a:buChar char="●"/>
              <a:defRPr/>
            </a:lvl7pPr>
            <a:lvl8pPr indent="-450850" lvl="7" marL="3657600" algn="ctr">
              <a:spcBef>
                <a:spcPts val="0"/>
              </a:spcBef>
              <a:spcAft>
                <a:spcPts val="0"/>
              </a:spcAft>
              <a:buSzPts val="3500"/>
              <a:buChar char="○"/>
              <a:defRPr/>
            </a:lvl8pPr>
            <a:lvl9pPr indent="-450850" lvl="8" marL="4114800" algn="ctr">
              <a:spcBef>
                <a:spcPts val="0"/>
              </a:spcBef>
              <a:spcAft>
                <a:spcPts val="0"/>
              </a:spcAft>
              <a:buSzPts val="3500"/>
              <a:buChar char="■"/>
              <a:defRPr/>
            </a:lvl9pPr>
          </a:lstStyle>
          <a:p/>
        </p:txBody>
      </p:sp>
      <p:sp>
        <p:nvSpPr>
          <p:cNvPr id="47" name="Google Shape;47;p11"/>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729427" y="6309160"/>
            <a:ext cx="19939500" cy="2469300"/>
          </a:xfrm>
          <a:prstGeom prst="rect">
            <a:avLst/>
          </a:prstGeom>
        </p:spPr>
        <p:txBody>
          <a:bodyPr anchorCtr="0" anchor="ctr" bIns="227350" lIns="227350" spcFirstLastPara="1" rIns="227350" wrap="square" tIns="227350">
            <a:norm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p:txBody>
      </p:sp>
      <p:sp>
        <p:nvSpPr>
          <p:cNvPr id="15" name="Google Shape;15;p3"/>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729427" y="1305407"/>
            <a:ext cx="19939500" cy="1679700"/>
          </a:xfrm>
          <a:prstGeom prst="rect">
            <a:avLst/>
          </a:prstGeom>
        </p:spPr>
        <p:txBody>
          <a:bodyPr anchorCtr="0" anchor="t" bIns="227350" lIns="227350" spcFirstLastPara="1" rIns="227350" wrap="square" tIns="227350">
            <a:normAutofit/>
          </a:bodyPr>
          <a:lstStyle>
            <a:lvl1pPr lvl="0">
              <a:spcBef>
                <a:spcPts val="0"/>
              </a:spcBef>
              <a:spcAft>
                <a:spcPts val="0"/>
              </a:spcAft>
              <a:buSzPts val="7000"/>
              <a:buNone/>
              <a:defRPr/>
            </a:lvl1pPr>
            <a:lvl2pPr lvl="1">
              <a:spcBef>
                <a:spcPts val="0"/>
              </a:spcBef>
              <a:spcAft>
                <a:spcPts val="0"/>
              </a:spcAft>
              <a:buSzPts val="7000"/>
              <a:buNone/>
              <a:defRPr/>
            </a:lvl2pPr>
            <a:lvl3pPr lvl="2">
              <a:spcBef>
                <a:spcPts val="0"/>
              </a:spcBef>
              <a:spcAft>
                <a:spcPts val="0"/>
              </a:spcAft>
              <a:buSzPts val="7000"/>
              <a:buNone/>
              <a:defRPr/>
            </a:lvl3pPr>
            <a:lvl4pPr lvl="3">
              <a:spcBef>
                <a:spcPts val="0"/>
              </a:spcBef>
              <a:spcAft>
                <a:spcPts val="0"/>
              </a:spcAft>
              <a:buSzPts val="7000"/>
              <a:buNone/>
              <a:defRPr/>
            </a:lvl4pPr>
            <a:lvl5pPr lvl="4">
              <a:spcBef>
                <a:spcPts val="0"/>
              </a:spcBef>
              <a:spcAft>
                <a:spcPts val="0"/>
              </a:spcAft>
              <a:buSzPts val="7000"/>
              <a:buNone/>
              <a:defRPr/>
            </a:lvl5pPr>
            <a:lvl6pPr lvl="5">
              <a:spcBef>
                <a:spcPts val="0"/>
              </a:spcBef>
              <a:spcAft>
                <a:spcPts val="0"/>
              </a:spcAft>
              <a:buSzPts val="7000"/>
              <a:buNone/>
              <a:defRPr/>
            </a:lvl6pPr>
            <a:lvl7pPr lvl="6">
              <a:spcBef>
                <a:spcPts val="0"/>
              </a:spcBef>
              <a:spcAft>
                <a:spcPts val="0"/>
              </a:spcAft>
              <a:buSzPts val="7000"/>
              <a:buNone/>
              <a:defRPr/>
            </a:lvl7pPr>
            <a:lvl8pPr lvl="7">
              <a:spcBef>
                <a:spcPts val="0"/>
              </a:spcBef>
              <a:spcAft>
                <a:spcPts val="0"/>
              </a:spcAft>
              <a:buSzPts val="7000"/>
              <a:buNone/>
              <a:defRPr/>
            </a:lvl8pPr>
            <a:lvl9pPr lvl="8">
              <a:spcBef>
                <a:spcPts val="0"/>
              </a:spcBef>
              <a:spcAft>
                <a:spcPts val="0"/>
              </a:spcAft>
              <a:buSzPts val="7000"/>
              <a:buNone/>
              <a:defRPr/>
            </a:lvl9pPr>
          </a:lstStyle>
          <a:p/>
        </p:txBody>
      </p:sp>
      <p:sp>
        <p:nvSpPr>
          <p:cNvPr id="18" name="Google Shape;18;p4"/>
          <p:cNvSpPr txBox="1"/>
          <p:nvPr>
            <p:ph idx="1" type="body"/>
          </p:nvPr>
        </p:nvSpPr>
        <p:spPr>
          <a:xfrm>
            <a:off x="729427" y="3380593"/>
            <a:ext cx="19939500" cy="10021500"/>
          </a:xfrm>
          <a:prstGeom prst="rect">
            <a:avLst/>
          </a:prstGeom>
        </p:spPr>
        <p:txBody>
          <a:bodyPr anchorCtr="0" anchor="t" bIns="227350" lIns="227350" spcFirstLastPara="1" rIns="227350" wrap="square" tIns="227350">
            <a:normAutofit/>
          </a:bodyPr>
          <a:lstStyle>
            <a:lvl1pPr indent="-514350" lvl="0" marL="457200">
              <a:spcBef>
                <a:spcPts val="0"/>
              </a:spcBef>
              <a:spcAft>
                <a:spcPts val="0"/>
              </a:spcAft>
              <a:buSzPts val="4500"/>
              <a:buChar char="●"/>
              <a:defRPr/>
            </a:lvl1pPr>
            <a:lvl2pPr indent="-450850" lvl="1" marL="914400">
              <a:spcBef>
                <a:spcPts val="0"/>
              </a:spcBef>
              <a:spcAft>
                <a:spcPts val="0"/>
              </a:spcAft>
              <a:buSzPts val="3500"/>
              <a:buChar char="○"/>
              <a:defRPr/>
            </a:lvl2pPr>
            <a:lvl3pPr indent="-450850" lvl="2" marL="1371600">
              <a:spcBef>
                <a:spcPts val="0"/>
              </a:spcBef>
              <a:spcAft>
                <a:spcPts val="0"/>
              </a:spcAft>
              <a:buSzPts val="3500"/>
              <a:buChar char="■"/>
              <a:defRPr/>
            </a:lvl3pPr>
            <a:lvl4pPr indent="-450850" lvl="3" marL="1828800">
              <a:spcBef>
                <a:spcPts val="0"/>
              </a:spcBef>
              <a:spcAft>
                <a:spcPts val="0"/>
              </a:spcAft>
              <a:buSzPts val="3500"/>
              <a:buChar char="●"/>
              <a:defRPr/>
            </a:lvl4pPr>
            <a:lvl5pPr indent="-450850" lvl="4" marL="2286000">
              <a:spcBef>
                <a:spcPts val="0"/>
              </a:spcBef>
              <a:spcAft>
                <a:spcPts val="0"/>
              </a:spcAft>
              <a:buSzPts val="3500"/>
              <a:buChar char="○"/>
              <a:defRPr/>
            </a:lvl5pPr>
            <a:lvl6pPr indent="-450850" lvl="5" marL="2743200">
              <a:spcBef>
                <a:spcPts val="0"/>
              </a:spcBef>
              <a:spcAft>
                <a:spcPts val="0"/>
              </a:spcAft>
              <a:buSzPts val="3500"/>
              <a:buChar char="■"/>
              <a:defRPr/>
            </a:lvl6pPr>
            <a:lvl7pPr indent="-450850" lvl="6" marL="3200400">
              <a:spcBef>
                <a:spcPts val="0"/>
              </a:spcBef>
              <a:spcAft>
                <a:spcPts val="0"/>
              </a:spcAft>
              <a:buSzPts val="3500"/>
              <a:buChar char="●"/>
              <a:defRPr/>
            </a:lvl7pPr>
            <a:lvl8pPr indent="-450850" lvl="7" marL="3657600">
              <a:spcBef>
                <a:spcPts val="0"/>
              </a:spcBef>
              <a:spcAft>
                <a:spcPts val="0"/>
              </a:spcAft>
              <a:buSzPts val="3500"/>
              <a:buChar char="○"/>
              <a:defRPr/>
            </a:lvl8pPr>
            <a:lvl9pPr indent="-450850" lvl="8" marL="4114800">
              <a:spcBef>
                <a:spcPts val="0"/>
              </a:spcBef>
              <a:spcAft>
                <a:spcPts val="0"/>
              </a:spcAft>
              <a:buSzPts val="3500"/>
              <a:buChar char="■"/>
              <a:defRPr/>
            </a:lvl9pPr>
          </a:lstStyle>
          <a:p/>
        </p:txBody>
      </p:sp>
      <p:sp>
        <p:nvSpPr>
          <p:cNvPr id="19" name="Google Shape;19;p4"/>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729427" y="1305407"/>
            <a:ext cx="19939500" cy="1679700"/>
          </a:xfrm>
          <a:prstGeom prst="rect">
            <a:avLst/>
          </a:prstGeom>
        </p:spPr>
        <p:txBody>
          <a:bodyPr anchorCtr="0" anchor="t" bIns="227350" lIns="227350" spcFirstLastPara="1" rIns="227350" wrap="square" tIns="227350">
            <a:normAutofit/>
          </a:bodyPr>
          <a:lstStyle>
            <a:lvl1pPr lvl="0">
              <a:spcBef>
                <a:spcPts val="0"/>
              </a:spcBef>
              <a:spcAft>
                <a:spcPts val="0"/>
              </a:spcAft>
              <a:buSzPts val="7000"/>
              <a:buNone/>
              <a:defRPr/>
            </a:lvl1pPr>
            <a:lvl2pPr lvl="1">
              <a:spcBef>
                <a:spcPts val="0"/>
              </a:spcBef>
              <a:spcAft>
                <a:spcPts val="0"/>
              </a:spcAft>
              <a:buSzPts val="7000"/>
              <a:buNone/>
              <a:defRPr/>
            </a:lvl2pPr>
            <a:lvl3pPr lvl="2">
              <a:spcBef>
                <a:spcPts val="0"/>
              </a:spcBef>
              <a:spcAft>
                <a:spcPts val="0"/>
              </a:spcAft>
              <a:buSzPts val="7000"/>
              <a:buNone/>
              <a:defRPr/>
            </a:lvl3pPr>
            <a:lvl4pPr lvl="3">
              <a:spcBef>
                <a:spcPts val="0"/>
              </a:spcBef>
              <a:spcAft>
                <a:spcPts val="0"/>
              </a:spcAft>
              <a:buSzPts val="7000"/>
              <a:buNone/>
              <a:defRPr/>
            </a:lvl4pPr>
            <a:lvl5pPr lvl="4">
              <a:spcBef>
                <a:spcPts val="0"/>
              </a:spcBef>
              <a:spcAft>
                <a:spcPts val="0"/>
              </a:spcAft>
              <a:buSzPts val="7000"/>
              <a:buNone/>
              <a:defRPr/>
            </a:lvl5pPr>
            <a:lvl6pPr lvl="5">
              <a:spcBef>
                <a:spcPts val="0"/>
              </a:spcBef>
              <a:spcAft>
                <a:spcPts val="0"/>
              </a:spcAft>
              <a:buSzPts val="7000"/>
              <a:buNone/>
              <a:defRPr/>
            </a:lvl6pPr>
            <a:lvl7pPr lvl="6">
              <a:spcBef>
                <a:spcPts val="0"/>
              </a:spcBef>
              <a:spcAft>
                <a:spcPts val="0"/>
              </a:spcAft>
              <a:buSzPts val="7000"/>
              <a:buNone/>
              <a:defRPr/>
            </a:lvl7pPr>
            <a:lvl8pPr lvl="7">
              <a:spcBef>
                <a:spcPts val="0"/>
              </a:spcBef>
              <a:spcAft>
                <a:spcPts val="0"/>
              </a:spcAft>
              <a:buSzPts val="7000"/>
              <a:buNone/>
              <a:defRPr/>
            </a:lvl8pPr>
            <a:lvl9pPr lvl="8">
              <a:spcBef>
                <a:spcPts val="0"/>
              </a:spcBef>
              <a:spcAft>
                <a:spcPts val="0"/>
              </a:spcAft>
              <a:buSzPts val="7000"/>
              <a:buNone/>
              <a:defRPr/>
            </a:lvl9pPr>
          </a:lstStyle>
          <a:p/>
        </p:txBody>
      </p:sp>
      <p:sp>
        <p:nvSpPr>
          <p:cNvPr id="22" name="Google Shape;22;p5"/>
          <p:cNvSpPr txBox="1"/>
          <p:nvPr>
            <p:ph idx="1" type="body"/>
          </p:nvPr>
        </p:nvSpPr>
        <p:spPr>
          <a:xfrm>
            <a:off x="729427" y="3380593"/>
            <a:ext cx="9360300" cy="10021500"/>
          </a:xfrm>
          <a:prstGeom prst="rect">
            <a:avLst/>
          </a:prstGeom>
        </p:spPr>
        <p:txBody>
          <a:bodyPr anchorCtr="0" anchor="t" bIns="227350" lIns="227350" spcFirstLastPara="1" rIns="227350" wrap="square" tIns="227350">
            <a:normAutofit/>
          </a:bodyPr>
          <a:lstStyle>
            <a:lvl1pPr indent="-450850" lvl="0" marL="457200">
              <a:spcBef>
                <a:spcPts val="0"/>
              </a:spcBef>
              <a:spcAft>
                <a:spcPts val="0"/>
              </a:spcAft>
              <a:buSzPts val="3500"/>
              <a:buChar char="●"/>
              <a:defRPr sz="3500"/>
            </a:lvl1pPr>
            <a:lvl2pPr indent="-419100" lvl="1" marL="914400">
              <a:spcBef>
                <a:spcPts val="0"/>
              </a:spcBef>
              <a:spcAft>
                <a:spcPts val="0"/>
              </a:spcAft>
              <a:buSzPts val="3000"/>
              <a:buChar char="○"/>
              <a:defRPr sz="3000"/>
            </a:lvl2pPr>
            <a:lvl3pPr indent="-419100" lvl="2" marL="1371600">
              <a:spcBef>
                <a:spcPts val="0"/>
              </a:spcBef>
              <a:spcAft>
                <a:spcPts val="0"/>
              </a:spcAft>
              <a:buSzPts val="3000"/>
              <a:buChar char="■"/>
              <a:defRPr sz="3000"/>
            </a:lvl3pPr>
            <a:lvl4pPr indent="-419100" lvl="3" marL="1828800">
              <a:spcBef>
                <a:spcPts val="0"/>
              </a:spcBef>
              <a:spcAft>
                <a:spcPts val="0"/>
              </a:spcAft>
              <a:buSzPts val="3000"/>
              <a:buChar char="●"/>
              <a:defRPr sz="3000"/>
            </a:lvl4pPr>
            <a:lvl5pPr indent="-419100" lvl="4" marL="2286000">
              <a:spcBef>
                <a:spcPts val="0"/>
              </a:spcBef>
              <a:spcAft>
                <a:spcPts val="0"/>
              </a:spcAft>
              <a:buSzPts val="3000"/>
              <a:buChar char="○"/>
              <a:defRPr sz="3000"/>
            </a:lvl5pPr>
            <a:lvl6pPr indent="-419100" lvl="5" marL="2743200">
              <a:spcBef>
                <a:spcPts val="0"/>
              </a:spcBef>
              <a:spcAft>
                <a:spcPts val="0"/>
              </a:spcAft>
              <a:buSzPts val="3000"/>
              <a:buChar char="■"/>
              <a:defRPr sz="3000"/>
            </a:lvl6pPr>
            <a:lvl7pPr indent="-419100" lvl="6" marL="3200400">
              <a:spcBef>
                <a:spcPts val="0"/>
              </a:spcBef>
              <a:spcAft>
                <a:spcPts val="0"/>
              </a:spcAft>
              <a:buSzPts val="3000"/>
              <a:buChar char="●"/>
              <a:defRPr sz="3000"/>
            </a:lvl7pPr>
            <a:lvl8pPr indent="-419100" lvl="7" marL="3657600">
              <a:spcBef>
                <a:spcPts val="0"/>
              </a:spcBef>
              <a:spcAft>
                <a:spcPts val="0"/>
              </a:spcAft>
              <a:buSzPts val="3000"/>
              <a:buChar char="○"/>
              <a:defRPr sz="3000"/>
            </a:lvl8pPr>
            <a:lvl9pPr indent="-419100" lvl="8" marL="4114800">
              <a:spcBef>
                <a:spcPts val="0"/>
              </a:spcBef>
              <a:spcAft>
                <a:spcPts val="0"/>
              </a:spcAft>
              <a:buSzPts val="3000"/>
              <a:buChar char="■"/>
              <a:defRPr sz="3000"/>
            </a:lvl9pPr>
          </a:lstStyle>
          <a:p/>
        </p:txBody>
      </p:sp>
      <p:sp>
        <p:nvSpPr>
          <p:cNvPr id="23" name="Google Shape;23;p5"/>
          <p:cNvSpPr txBox="1"/>
          <p:nvPr>
            <p:ph idx="2" type="body"/>
          </p:nvPr>
        </p:nvSpPr>
        <p:spPr>
          <a:xfrm>
            <a:off x="11308577" y="3380593"/>
            <a:ext cx="9360300" cy="10021500"/>
          </a:xfrm>
          <a:prstGeom prst="rect">
            <a:avLst/>
          </a:prstGeom>
        </p:spPr>
        <p:txBody>
          <a:bodyPr anchorCtr="0" anchor="t" bIns="227350" lIns="227350" spcFirstLastPara="1" rIns="227350" wrap="square" tIns="227350">
            <a:normAutofit/>
          </a:bodyPr>
          <a:lstStyle>
            <a:lvl1pPr indent="-450850" lvl="0" marL="457200">
              <a:spcBef>
                <a:spcPts val="0"/>
              </a:spcBef>
              <a:spcAft>
                <a:spcPts val="0"/>
              </a:spcAft>
              <a:buSzPts val="3500"/>
              <a:buChar char="●"/>
              <a:defRPr sz="3500"/>
            </a:lvl1pPr>
            <a:lvl2pPr indent="-419100" lvl="1" marL="914400">
              <a:spcBef>
                <a:spcPts val="0"/>
              </a:spcBef>
              <a:spcAft>
                <a:spcPts val="0"/>
              </a:spcAft>
              <a:buSzPts val="3000"/>
              <a:buChar char="○"/>
              <a:defRPr sz="3000"/>
            </a:lvl2pPr>
            <a:lvl3pPr indent="-419100" lvl="2" marL="1371600">
              <a:spcBef>
                <a:spcPts val="0"/>
              </a:spcBef>
              <a:spcAft>
                <a:spcPts val="0"/>
              </a:spcAft>
              <a:buSzPts val="3000"/>
              <a:buChar char="■"/>
              <a:defRPr sz="3000"/>
            </a:lvl3pPr>
            <a:lvl4pPr indent="-419100" lvl="3" marL="1828800">
              <a:spcBef>
                <a:spcPts val="0"/>
              </a:spcBef>
              <a:spcAft>
                <a:spcPts val="0"/>
              </a:spcAft>
              <a:buSzPts val="3000"/>
              <a:buChar char="●"/>
              <a:defRPr sz="3000"/>
            </a:lvl4pPr>
            <a:lvl5pPr indent="-419100" lvl="4" marL="2286000">
              <a:spcBef>
                <a:spcPts val="0"/>
              </a:spcBef>
              <a:spcAft>
                <a:spcPts val="0"/>
              </a:spcAft>
              <a:buSzPts val="3000"/>
              <a:buChar char="○"/>
              <a:defRPr sz="3000"/>
            </a:lvl5pPr>
            <a:lvl6pPr indent="-419100" lvl="5" marL="2743200">
              <a:spcBef>
                <a:spcPts val="0"/>
              </a:spcBef>
              <a:spcAft>
                <a:spcPts val="0"/>
              </a:spcAft>
              <a:buSzPts val="3000"/>
              <a:buChar char="■"/>
              <a:defRPr sz="3000"/>
            </a:lvl6pPr>
            <a:lvl7pPr indent="-419100" lvl="6" marL="3200400">
              <a:spcBef>
                <a:spcPts val="0"/>
              </a:spcBef>
              <a:spcAft>
                <a:spcPts val="0"/>
              </a:spcAft>
              <a:buSzPts val="3000"/>
              <a:buChar char="●"/>
              <a:defRPr sz="3000"/>
            </a:lvl7pPr>
            <a:lvl8pPr indent="-419100" lvl="7" marL="3657600">
              <a:spcBef>
                <a:spcPts val="0"/>
              </a:spcBef>
              <a:spcAft>
                <a:spcPts val="0"/>
              </a:spcAft>
              <a:buSzPts val="3000"/>
              <a:buChar char="○"/>
              <a:defRPr sz="3000"/>
            </a:lvl8pPr>
            <a:lvl9pPr indent="-419100" lvl="8" marL="4114800">
              <a:spcBef>
                <a:spcPts val="0"/>
              </a:spcBef>
              <a:spcAft>
                <a:spcPts val="0"/>
              </a:spcAft>
              <a:buSzPts val="3000"/>
              <a:buChar char="■"/>
              <a:defRPr sz="3000"/>
            </a:lvl9pPr>
          </a:lstStyle>
          <a:p/>
        </p:txBody>
      </p:sp>
      <p:sp>
        <p:nvSpPr>
          <p:cNvPr id="24" name="Google Shape;24;p5"/>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729427" y="1305407"/>
            <a:ext cx="19939500" cy="1679700"/>
          </a:xfrm>
          <a:prstGeom prst="rect">
            <a:avLst/>
          </a:prstGeom>
        </p:spPr>
        <p:txBody>
          <a:bodyPr anchorCtr="0" anchor="t" bIns="227350" lIns="227350" spcFirstLastPara="1" rIns="227350" wrap="square" tIns="227350">
            <a:normAutofit/>
          </a:bodyPr>
          <a:lstStyle>
            <a:lvl1pPr lvl="0">
              <a:spcBef>
                <a:spcPts val="0"/>
              </a:spcBef>
              <a:spcAft>
                <a:spcPts val="0"/>
              </a:spcAft>
              <a:buSzPts val="7000"/>
              <a:buNone/>
              <a:defRPr/>
            </a:lvl1pPr>
            <a:lvl2pPr lvl="1">
              <a:spcBef>
                <a:spcPts val="0"/>
              </a:spcBef>
              <a:spcAft>
                <a:spcPts val="0"/>
              </a:spcAft>
              <a:buSzPts val="7000"/>
              <a:buNone/>
              <a:defRPr/>
            </a:lvl2pPr>
            <a:lvl3pPr lvl="2">
              <a:spcBef>
                <a:spcPts val="0"/>
              </a:spcBef>
              <a:spcAft>
                <a:spcPts val="0"/>
              </a:spcAft>
              <a:buSzPts val="7000"/>
              <a:buNone/>
              <a:defRPr/>
            </a:lvl3pPr>
            <a:lvl4pPr lvl="3">
              <a:spcBef>
                <a:spcPts val="0"/>
              </a:spcBef>
              <a:spcAft>
                <a:spcPts val="0"/>
              </a:spcAft>
              <a:buSzPts val="7000"/>
              <a:buNone/>
              <a:defRPr/>
            </a:lvl4pPr>
            <a:lvl5pPr lvl="4">
              <a:spcBef>
                <a:spcPts val="0"/>
              </a:spcBef>
              <a:spcAft>
                <a:spcPts val="0"/>
              </a:spcAft>
              <a:buSzPts val="7000"/>
              <a:buNone/>
              <a:defRPr/>
            </a:lvl5pPr>
            <a:lvl6pPr lvl="5">
              <a:spcBef>
                <a:spcPts val="0"/>
              </a:spcBef>
              <a:spcAft>
                <a:spcPts val="0"/>
              </a:spcAft>
              <a:buSzPts val="7000"/>
              <a:buNone/>
              <a:defRPr/>
            </a:lvl6pPr>
            <a:lvl7pPr lvl="6">
              <a:spcBef>
                <a:spcPts val="0"/>
              </a:spcBef>
              <a:spcAft>
                <a:spcPts val="0"/>
              </a:spcAft>
              <a:buSzPts val="7000"/>
              <a:buNone/>
              <a:defRPr/>
            </a:lvl7pPr>
            <a:lvl8pPr lvl="7">
              <a:spcBef>
                <a:spcPts val="0"/>
              </a:spcBef>
              <a:spcAft>
                <a:spcPts val="0"/>
              </a:spcAft>
              <a:buSzPts val="7000"/>
              <a:buNone/>
              <a:defRPr/>
            </a:lvl8pPr>
            <a:lvl9pPr lvl="8">
              <a:spcBef>
                <a:spcPts val="0"/>
              </a:spcBef>
              <a:spcAft>
                <a:spcPts val="0"/>
              </a:spcAft>
              <a:buSzPts val="7000"/>
              <a:buNone/>
              <a:defRPr/>
            </a:lvl9pPr>
          </a:lstStyle>
          <a:p/>
        </p:txBody>
      </p:sp>
      <p:sp>
        <p:nvSpPr>
          <p:cNvPr id="27" name="Google Shape;27;p6"/>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729427" y="1629760"/>
            <a:ext cx="6571200" cy="2216700"/>
          </a:xfrm>
          <a:prstGeom prst="rect">
            <a:avLst/>
          </a:prstGeom>
        </p:spPr>
        <p:txBody>
          <a:bodyPr anchorCtr="0" anchor="b" bIns="227350" lIns="227350" spcFirstLastPara="1" rIns="227350" wrap="square" tIns="22735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30" name="Google Shape;30;p7"/>
          <p:cNvSpPr txBox="1"/>
          <p:nvPr>
            <p:ph idx="1" type="body"/>
          </p:nvPr>
        </p:nvSpPr>
        <p:spPr>
          <a:xfrm>
            <a:off x="729427" y="4076160"/>
            <a:ext cx="6571200" cy="9326400"/>
          </a:xfrm>
          <a:prstGeom prst="rect">
            <a:avLst/>
          </a:prstGeom>
        </p:spPr>
        <p:txBody>
          <a:bodyPr anchorCtr="0" anchor="t" bIns="227350" lIns="227350" spcFirstLastPara="1" rIns="227350" wrap="square" tIns="227350">
            <a:normAutofit/>
          </a:bodyPr>
          <a:lstStyle>
            <a:lvl1pPr indent="-419100" lvl="0" marL="457200">
              <a:spcBef>
                <a:spcPts val="0"/>
              </a:spcBef>
              <a:spcAft>
                <a:spcPts val="0"/>
              </a:spcAft>
              <a:buSzPts val="3000"/>
              <a:buChar char="●"/>
              <a:defRPr sz="3000"/>
            </a:lvl1pPr>
            <a:lvl2pPr indent="-419100" lvl="1" marL="914400">
              <a:spcBef>
                <a:spcPts val="0"/>
              </a:spcBef>
              <a:spcAft>
                <a:spcPts val="0"/>
              </a:spcAft>
              <a:buSzPts val="3000"/>
              <a:buChar char="○"/>
              <a:defRPr sz="3000"/>
            </a:lvl2pPr>
            <a:lvl3pPr indent="-419100" lvl="2" marL="1371600">
              <a:spcBef>
                <a:spcPts val="0"/>
              </a:spcBef>
              <a:spcAft>
                <a:spcPts val="0"/>
              </a:spcAft>
              <a:buSzPts val="3000"/>
              <a:buChar char="■"/>
              <a:defRPr sz="3000"/>
            </a:lvl3pPr>
            <a:lvl4pPr indent="-419100" lvl="3" marL="1828800">
              <a:spcBef>
                <a:spcPts val="0"/>
              </a:spcBef>
              <a:spcAft>
                <a:spcPts val="0"/>
              </a:spcAft>
              <a:buSzPts val="3000"/>
              <a:buChar char="●"/>
              <a:defRPr sz="3000"/>
            </a:lvl4pPr>
            <a:lvl5pPr indent="-419100" lvl="4" marL="2286000">
              <a:spcBef>
                <a:spcPts val="0"/>
              </a:spcBef>
              <a:spcAft>
                <a:spcPts val="0"/>
              </a:spcAft>
              <a:buSzPts val="3000"/>
              <a:buChar char="○"/>
              <a:defRPr sz="3000"/>
            </a:lvl5pPr>
            <a:lvl6pPr indent="-419100" lvl="5" marL="2743200">
              <a:spcBef>
                <a:spcPts val="0"/>
              </a:spcBef>
              <a:spcAft>
                <a:spcPts val="0"/>
              </a:spcAft>
              <a:buSzPts val="3000"/>
              <a:buChar char="■"/>
              <a:defRPr sz="3000"/>
            </a:lvl6pPr>
            <a:lvl7pPr indent="-419100" lvl="6" marL="3200400">
              <a:spcBef>
                <a:spcPts val="0"/>
              </a:spcBef>
              <a:spcAft>
                <a:spcPts val="0"/>
              </a:spcAft>
              <a:buSzPts val="3000"/>
              <a:buChar char="●"/>
              <a:defRPr sz="3000"/>
            </a:lvl7pPr>
            <a:lvl8pPr indent="-419100" lvl="7" marL="3657600">
              <a:spcBef>
                <a:spcPts val="0"/>
              </a:spcBef>
              <a:spcAft>
                <a:spcPts val="0"/>
              </a:spcAft>
              <a:buSzPts val="3000"/>
              <a:buChar char="○"/>
              <a:defRPr sz="3000"/>
            </a:lvl8pPr>
            <a:lvl9pPr indent="-419100" lvl="8" marL="4114800">
              <a:spcBef>
                <a:spcPts val="0"/>
              </a:spcBef>
              <a:spcAft>
                <a:spcPts val="0"/>
              </a:spcAft>
              <a:buSzPts val="3000"/>
              <a:buChar char="■"/>
              <a:defRPr sz="3000"/>
            </a:lvl9pPr>
          </a:lstStyle>
          <a:p/>
        </p:txBody>
      </p:sp>
      <p:sp>
        <p:nvSpPr>
          <p:cNvPr id="31" name="Google Shape;31;p7"/>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147262" y="1320440"/>
            <a:ext cx="14901600" cy="11999700"/>
          </a:xfrm>
          <a:prstGeom prst="rect">
            <a:avLst/>
          </a:prstGeom>
        </p:spPr>
        <p:txBody>
          <a:bodyPr anchorCtr="0" anchor="ctr" bIns="227350" lIns="227350" spcFirstLastPara="1" rIns="227350" wrap="square" tIns="227350">
            <a:normAutofit/>
          </a:bodyPr>
          <a:lstStyle>
            <a:lvl1pPr lvl="0">
              <a:spcBef>
                <a:spcPts val="0"/>
              </a:spcBef>
              <a:spcAft>
                <a:spcPts val="0"/>
              </a:spcAft>
              <a:buSzPts val="11900"/>
              <a:buNone/>
              <a:defRPr sz="11900"/>
            </a:lvl1pPr>
            <a:lvl2pPr lvl="1">
              <a:spcBef>
                <a:spcPts val="0"/>
              </a:spcBef>
              <a:spcAft>
                <a:spcPts val="0"/>
              </a:spcAft>
              <a:buSzPts val="11900"/>
              <a:buNone/>
              <a:defRPr sz="11900"/>
            </a:lvl2pPr>
            <a:lvl3pPr lvl="2">
              <a:spcBef>
                <a:spcPts val="0"/>
              </a:spcBef>
              <a:spcAft>
                <a:spcPts val="0"/>
              </a:spcAft>
              <a:buSzPts val="11900"/>
              <a:buNone/>
              <a:defRPr sz="11900"/>
            </a:lvl3pPr>
            <a:lvl4pPr lvl="3">
              <a:spcBef>
                <a:spcPts val="0"/>
              </a:spcBef>
              <a:spcAft>
                <a:spcPts val="0"/>
              </a:spcAft>
              <a:buSzPts val="11900"/>
              <a:buNone/>
              <a:defRPr sz="11900"/>
            </a:lvl4pPr>
            <a:lvl5pPr lvl="4">
              <a:spcBef>
                <a:spcPts val="0"/>
              </a:spcBef>
              <a:spcAft>
                <a:spcPts val="0"/>
              </a:spcAft>
              <a:buSzPts val="11900"/>
              <a:buNone/>
              <a:defRPr sz="11900"/>
            </a:lvl5pPr>
            <a:lvl6pPr lvl="5">
              <a:spcBef>
                <a:spcPts val="0"/>
              </a:spcBef>
              <a:spcAft>
                <a:spcPts val="0"/>
              </a:spcAft>
              <a:buSzPts val="11900"/>
              <a:buNone/>
              <a:defRPr sz="11900"/>
            </a:lvl6pPr>
            <a:lvl7pPr lvl="6">
              <a:spcBef>
                <a:spcPts val="0"/>
              </a:spcBef>
              <a:spcAft>
                <a:spcPts val="0"/>
              </a:spcAft>
              <a:buSzPts val="11900"/>
              <a:buNone/>
              <a:defRPr sz="11900"/>
            </a:lvl7pPr>
            <a:lvl8pPr lvl="7">
              <a:spcBef>
                <a:spcPts val="0"/>
              </a:spcBef>
              <a:spcAft>
                <a:spcPts val="0"/>
              </a:spcAft>
              <a:buSzPts val="11900"/>
              <a:buNone/>
              <a:defRPr sz="11900"/>
            </a:lvl8pPr>
            <a:lvl9pPr lvl="8">
              <a:spcBef>
                <a:spcPts val="0"/>
              </a:spcBef>
              <a:spcAft>
                <a:spcPts val="0"/>
              </a:spcAft>
              <a:buSzPts val="11900"/>
              <a:buNone/>
              <a:defRPr sz="11900"/>
            </a:lvl9pPr>
          </a:lstStyle>
          <a:p/>
        </p:txBody>
      </p:sp>
      <p:sp>
        <p:nvSpPr>
          <p:cNvPr id="34" name="Google Shape;34;p8"/>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0699200" y="-367"/>
            <a:ext cx="10699200" cy="15087600"/>
          </a:xfrm>
          <a:prstGeom prst="rect">
            <a:avLst/>
          </a:prstGeom>
          <a:solidFill>
            <a:schemeClr val="lt2"/>
          </a:solidFill>
          <a:ln>
            <a:noFill/>
          </a:ln>
        </p:spPr>
        <p:txBody>
          <a:bodyPr anchorCtr="0" anchor="ctr" bIns="227350" lIns="227350" spcFirstLastPara="1" rIns="227350" wrap="square" tIns="2273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621312" y="3617313"/>
            <a:ext cx="9466500" cy="4348200"/>
          </a:xfrm>
          <a:prstGeom prst="rect">
            <a:avLst/>
          </a:prstGeom>
        </p:spPr>
        <p:txBody>
          <a:bodyPr anchorCtr="0" anchor="b" bIns="227350" lIns="227350" spcFirstLastPara="1" rIns="227350" wrap="square" tIns="22735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38" name="Google Shape;38;p9"/>
          <p:cNvSpPr txBox="1"/>
          <p:nvPr>
            <p:ph idx="1" type="subTitle"/>
          </p:nvPr>
        </p:nvSpPr>
        <p:spPr>
          <a:xfrm>
            <a:off x="621312" y="8222353"/>
            <a:ext cx="9466500" cy="3623100"/>
          </a:xfrm>
          <a:prstGeom prst="rect">
            <a:avLst/>
          </a:prstGeom>
        </p:spPr>
        <p:txBody>
          <a:bodyPr anchorCtr="0" anchor="t" bIns="227350" lIns="227350" spcFirstLastPara="1" rIns="227350" wrap="square" tIns="22735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9" name="Google Shape;39;p9"/>
          <p:cNvSpPr txBox="1"/>
          <p:nvPr>
            <p:ph idx="2" type="body"/>
          </p:nvPr>
        </p:nvSpPr>
        <p:spPr>
          <a:xfrm>
            <a:off x="11559208" y="2123953"/>
            <a:ext cx="8979300" cy="10839000"/>
          </a:xfrm>
          <a:prstGeom prst="rect">
            <a:avLst/>
          </a:prstGeom>
        </p:spPr>
        <p:txBody>
          <a:bodyPr anchorCtr="0" anchor="ctr" bIns="227350" lIns="227350" spcFirstLastPara="1" rIns="227350" wrap="square" tIns="227350">
            <a:normAutofit/>
          </a:bodyPr>
          <a:lstStyle>
            <a:lvl1pPr indent="-514350" lvl="0" marL="457200">
              <a:spcBef>
                <a:spcPts val="0"/>
              </a:spcBef>
              <a:spcAft>
                <a:spcPts val="0"/>
              </a:spcAft>
              <a:buSzPts val="4500"/>
              <a:buChar char="●"/>
              <a:defRPr/>
            </a:lvl1pPr>
            <a:lvl2pPr indent="-450850" lvl="1" marL="914400">
              <a:spcBef>
                <a:spcPts val="0"/>
              </a:spcBef>
              <a:spcAft>
                <a:spcPts val="0"/>
              </a:spcAft>
              <a:buSzPts val="3500"/>
              <a:buChar char="○"/>
              <a:defRPr/>
            </a:lvl2pPr>
            <a:lvl3pPr indent="-450850" lvl="2" marL="1371600">
              <a:spcBef>
                <a:spcPts val="0"/>
              </a:spcBef>
              <a:spcAft>
                <a:spcPts val="0"/>
              </a:spcAft>
              <a:buSzPts val="3500"/>
              <a:buChar char="■"/>
              <a:defRPr/>
            </a:lvl3pPr>
            <a:lvl4pPr indent="-450850" lvl="3" marL="1828800">
              <a:spcBef>
                <a:spcPts val="0"/>
              </a:spcBef>
              <a:spcAft>
                <a:spcPts val="0"/>
              </a:spcAft>
              <a:buSzPts val="3500"/>
              <a:buChar char="●"/>
              <a:defRPr/>
            </a:lvl4pPr>
            <a:lvl5pPr indent="-450850" lvl="4" marL="2286000">
              <a:spcBef>
                <a:spcPts val="0"/>
              </a:spcBef>
              <a:spcAft>
                <a:spcPts val="0"/>
              </a:spcAft>
              <a:buSzPts val="3500"/>
              <a:buChar char="○"/>
              <a:defRPr/>
            </a:lvl5pPr>
            <a:lvl6pPr indent="-450850" lvl="5" marL="2743200">
              <a:spcBef>
                <a:spcPts val="0"/>
              </a:spcBef>
              <a:spcAft>
                <a:spcPts val="0"/>
              </a:spcAft>
              <a:buSzPts val="3500"/>
              <a:buChar char="■"/>
              <a:defRPr/>
            </a:lvl6pPr>
            <a:lvl7pPr indent="-450850" lvl="6" marL="3200400">
              <a:spcBef>
                <a:spcPts val="0"/>
              </a:spcBef>
              <a:spcAft>
                <a:spcPts val="0"/>
              </a:spcAft>
              <a:buSzPts val="3500"/>
              <a:buChar char="●"/>
              <a:defRPr/>
            </a:lvl7pPr>
            <a:lvl8pPr indent="-450850" lvl="7" marL="3657600">
              <a:spcBef>
                <a:spcPts val="0"/>
              </a:spcBef>
              <a:spcAft>
                <a:spcPts val="0"/>
              </a:spcAft>
              <a:buSzPts val="3500"/>
              <a:buChar char="○"/>
              <a:defRPr/>
            </a:lvl8pPr>
            <a:lvl9pPr indent="-450850" lvl="8" marL="4114800">
              <a:spcBef>
                <a:spcPts val="0"/>
              </a:spcBef>
              <a:spcAft>
                <a:spcPts val="0"/>
              </a:spcAft>
              <a:buSzPts val="3500"/>
              <a:buChar char="■"/>
              <a:defRPr/>
            </a:lvl9pPr>
          </a:lstStyle>
          <a:p/>
        </p:txBody>
      </p:sp>
      <p:sp>
        <p:nvSpPr>
          <p:cNvPr id="40" name="Google Shape;40;p9"/>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729427" y="12409687"/>
            <a:ext cx="14037900" cy="1775100"/>
          </a:xfrm>
          <a:prstGeom prst="rect">
            <a:avLst/>
          </a:prstGeom>
        </p:spPr>
        <p:txBody>
          <a:bodyPr anchorCtr="0" anchor="ctr" bIns="227350" lIns="227350" spcFirstLastPara="1" rIns="227350" wrap="square" tIns="227350">
            <a:normAutofit/>
          </a:bodyPr>
          <a:lstStyle>
            <a:lvl1pPr indent="-228600" lvl="0" marL="457200">
              <a:lnSpc>
                <a:spcPct val="100000"/>
              </a:lnSpc>
              <a:spcBef>
                <a:spcPts val="0"/>
              </a:spcBef>
              <a:spcAft>
                <a:spcPts val="0"/>
              </a:spcAft>
              <a:buSzPts val="4500"/>
              <a:buNone/>
              <a:defRPr/>
            </a:lvl1pPr>
          </a:lstStyle>
          <a:p/>
        </p:txBody>
      </p:sp>
      <p:sp>
        <p:nvSpPr>
          <p:cNvPr id="43" name="Google Shape;43;p10"/>
          <p:cNvSpPr txBox="1"/>
          <p:nvPr>
            <p:ph idx="12" type="sldNum"/>
          </p:nvPr>
        </p:nvSpPr>
        <p:spPr>
          <a:xfrm>
            <a:off x="19826886" y="13678769"/>
            <a:ext cx="1284000" cy="11547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9427" y="1305407"/>
            <a:ext cx="19939500" cy="1679700"/>
          </a:xfrm>
          <a:prstGeom prst="rect">
            <a:avLst/>
          </a:prstGeom>
          <a:noFill/>
          <a:ln>
            <a:noFill/>
          </a:ln>
        </p:spPr>
        <p:txBody>
          <a:bodyPr anchorCtr="0" anchor="t" bIns="227350" lIns="227350" spcFirstLastPara="1" rIns="227350" wrap="square" tIns="227350">
            <a:normAutofit/>
          </a:bodyPr>
          <a:lstStyle>
            <a:lvl1pPr lvl="0">
              <a:spcBef>
                <a:spcPts val="0"/>
              </a:spcBef>
              <a:spcAft>
                <a:spcPts val="0"/>
              </a:spcAft>
              <a:buClr>
                <a:schemeClr val="dk1"/>
              </a:buClr>
              <a:buSzPts val="7000"/>
              <a:buNone/>
              <a:defRPr sz="7000">
                <a:solidFill>
                  <a:schemeClr val="dk1"/>
                </a:solidFill>
              </a:defRPr>
            </a:lvl1pPr>
            <a:lvl2pPr lvl="1">
              <a:spcBef>
                <a:spcPts val="0"/>
              </a:spcBef>
              <a:spcAft>
                <a:spcPts val="0"/>
              </a:spcAft>
              <a:buClr>
                <a:schemeClr val="dk1"/>
              </a:buClr>
              <a:buSzPts val="7000"/>
              <a:buNone/>
              <a:defRPr sz="7000">
                <a:solidFill>
                  <a:schemeClr val="dk1"/>
                </a:solidFill>
              </a:defRPr>
            </a:lvl2pPr>
            <a:lvl3pPr lvl="2">
              <a:spcBef>
                <a:spcPts val="0"/>
              </a:spcBef>
              <a:spcAft>
                <a:spcPts val="0"/>
              </a:spcAft>
              <a:buClr>
                <a:schemeClr val="dk1"/>
              </a:buClr>
              <a:buSzPts val="7000"/>
              <a:buNone/>
              <a:defRPr sz="7000">
                <a:solidFill>
                  <a:schemeClr val="dk1"/>
                </a:solidFill>
              </a:defRPr>
            </a:lvl3pPr>
            <a:lvl4pPr lvl="3">
              <a:spcBef>
                <a:spcPts val="0"/>
              </a:spcBef>
              <a:spcAft>
                <a:spcPts val="0"/>
              </a:spcAft>
              <a:buClr>
                <a:schemeClr val="dk1"/>
              </a:buClr>
              <a:buSzPts val="7000"/>
              <a:buNone/>
              <a:defRPr sz="7000">
                <a:solidFill>
                  <a:schemeClr val="dk1"/>
                </a:solidFill>
              </a:defRPr>
            </a:lvl4pPr>
            <a:lvl5pPr lvl="4">
              <a:spcBef>
                <a:spcPts val="0"/>
              </a:spcBef>
              <a:spcAft>
                <a:spcPts val="0"/>
              </a:spcAft>
              <a:buClr>
                <a:schemeClr val="dk1"/>
              </a:buClr>
              <a:buSzPts val="7000"/>
              <a:buNone/>
              <a:defRPr sz="7000">
                <a:solidFill>
                  <a:schemeClr val="dk1"/>
                </a:solidFill>
              </a:defRPr>
            </a:lvl5pPr>
            <a:lvl6pPr lvl="5">
              <a:spcBef>
                <a:spcPts val="0"/>
              </a:spcBef>
              <a:spcAft>
                <a:spcPts val="0"/>
              </a:spcAft>
              <a:buClr>
                <a:schemeClr val="dk1"/>
              </a:buClr>
              <a:buSzPts val="7000"/>
              <a:buNone/>
              <a:defRPr sz="7000">
                <a:solidFill>
                  <a:schemeClr val="dk1"/>
                </a:solidFill>
              </a:defRPr>
            </a:lvl6pPr>
            <a:lvl7pPr lvl="6">
              <a:spcBef>
                <a:spcPts val="0"/>
              </a:spcBef>
              <a:spcAft>
                <a:spcPts val="0"/>
              </a:spcAft>
              <a:buClr>
                <a:schemeClr val="dk1"/>
              </a:buClr>
              <a:buSzPts val="7000"/>
              <a:buNone/>
              <a:defRPr sz="7000">
                <a:solidFill>
                  <a:schemeClr val="dk1"/>
                </a:solidFill>
              </a:defRPr>
            </a:lvl7pPr>
            <a:lvl8pPr lvl="7">
              <a:spcBef>
                <a:spcPts val="0"/>
              </a:spcBef>
              <a:spcAft>
                <a:spcPts val="0"/>
              </a:spcAft>
              <a:buClr>
                <a:schemeClr val="dk1"/>
              </a:buClr>
              <a:buSzPts val="7000"/>
              <a:buNone/>
              <a:defRPr sz="7000">
                <a:solidFill>
                  <a:schemeClr val="dk1"/>
                </a:solidFill>
              </a:defRPr>
            </a:lvl8pPr>
            <a:lvl9pPr lvl="8">
              <a:spcBef>
                <a:spcPts val="0"/>
              </a:spcBef>
              <a:spcAft>
                <a:spcPts val="0"/>
              </a:spcAft>
              <a:buClr>
                <a:schemeClr val="dk1"/>
              </a:buClr>
              <a:buSzPts val="7000"/>
              <a:buNone/>
              <a:defRPr sz="7000">
                <a:solidFill>
                  <a:schemeClr val="dk1"/>
                </a:solidFill>
              </a:defRPr>
            </a:lvl9pPr>
          </a:lstStyle>
          <a:p/>
        </p:txBody>
      </p:sp>
      <p:sp>
        <p:nvSpPr>
          <p:cNvPr id="7" name="Google Shape;7;p1"/>
          <p:cNvSpPr txBox="1"/>
          <p:nvPr>
            <p:ph idx="1" type="body"/>
          </p:nvPr>
        </p:nvSpPr>
        <p:spPr>
          <a:xfrm>
            <a:off x="729427" y="3380593"/>
            <a:ext cx="19939500" cy="10021500"/>
          </a:xfrm>
          <a:prstGeom prst="rect">
            <a:avLst/>
          </a:prstGeom>
          <a:noFill/>
          <a:ln>
            <a:noFill/>
          </a:ln>
        </p:spPr>
        <p:txBody>
          <a:bodyPr anchorCtr="0" anchor="t" bIns="227350" lIns="227350" spcFirstLastPara="1" rIns="227350" wrap="square" tIns="227350">
            <a:normAutofit/>
          </a:bodyPr>
          <a:lstStyle>
            <a:lvl1pPr indent="-514350" lvl="0" marL="457200">
              <a:lnSpc>
                <a:spcPct val="115000"/>
              </a:lnSpc>
              <a:spcBef>
                <a:spcPts val="0"/>
              </a:spcBef>
              <a:spcAft>
                <a:spcPts val="0"/>
              </a:spcAft>
              <a:buClr>
                <a:schemeClr val="dk2"/>
              </a:buClr>
              <a:buSzPts val="4500"/>
              <a:buChar char="●"/>
              <a:defRPr sz="4500">
                <a:solidFill>
                  <a:schemeClr val="dk2"/>
                </a:solidFill>
              </a:defRPr>
            </a:lvl1pPr>
            <a:lvl2pPr indent="-450850" lvl="1" marL="914400">
              <a:lnSpc>
                <a:spcPct val="115000"/>
              </a:lnSpc>
              <a:spcBef>
                <a:spcPts val="0"/>
              </a:spcBef>
              <a:spcAft>
                <a:spcPts val="0"/>
              </a:spcAft>
              <a:buClr>
                <a:schemeClr val="dk2"/>
              </a:buClr>
              <a:buSzPts val="3500"/>
              <a:buChar char="○"/>
              <a:defRPr sz="3500">
                <a:solidFill>
                  <a:schemeClr val="dk2"/>
                </a:solidFill>
              </a:defRPr>
            </a:lvl2pPr>
            <a:lvl3pPr indent="-450850" lvl="2" marL="1371600">
              <a:lnSpc>
                <a:spcPct val="115000"/>
              </a:lnSpc>
              <a:spcBef>
                <a:spcPts val="0"/>
              </a:spcBef>
              <a:spcAft>
                <a:spcPts val="0"/>
              </a:spcAft>
              <a:buClr>
                <a:schemeClr val="dk2"/>
              </a:buClr>
              <a:buSzPts val="3500"/>
              <a:buChar char="■"/>
              <a:defRPr sz="3500">
                <a:solidFill>
                  <a:schemeClr val="dk2"/>
                </a:solidFill>
              </a:defRPr>
            </a:lvl3pPr>
            <a:lvl4pPr indent="-450850" lvl="3" marL="1828800">
              <a:lnSpc>
                <a:spcPct val="115000"/>
              </a:lnSpc>
              <a:spcBef>
                <a:spcPts val="0"/>
              </a:spcBef>
              <a:spcAft>
                <a:spcPts val="0"/>
              </a:spcAft>
              <a:buClr>
                <a:schemeClr val="dk2"/>
              </a:buClr>
              <a:buSzPts val="3500"/>
              <a:buChar char="●"/>
              <a:defRPr sz="3500">
                <a:solidFill>
                  <a:schemeClr val="dk2"/>
                </a:solidFill>
              </a:defRPr>
            </a:lvl4pPr>
            <a:lvl5pPr indent="-450850" lvl="4" marL="2286000">
              <a:lnSpc>
                <a:spcPct val="115000"/>
              </a:lnSpc>
              <a:spcBef>
                <a:spcPts val="0"/>
              </a:spcBef>
              <a:spcAft>
                <a:spcPts val="0"/>
              </a:spcAft>
              <a:buClr>
                <a:schemeClr val="dk2"/>
              </a:buClr>
              <a:buSzPts val="3500"/>
              <a:buChar char="○"/>
              <a:defRPr sz="3500">
                <a:solidFill>
                  <a:schemeClr val="dk2"/>
                </a:solidFill>
              </a:defRPr>
            </a:lvl5pPr>
            <a:lvl6pPr indent="-450850" lvl="5" marL="2743200">
              <a:lnSpc>
                <a:spcPct val="115000"/>
              </a:lnSpc>
              <a:spcBef>
                <a:spcPts val="0"/>
              </a:spcBef>
              <a:spcAft>
                <a:spcPts val="0"/>
              </a:spcAft>
              <a:buClr>
                <a:schemeClr val="dk2"/>
              </a:buClr>
              <a:buSzPts val="3500"/>
              <a:buChar char="■"/>
              <a:defRPr sz="3500">
                <a:solidFill>
                  <a:schemeClr val="dk2"/>
                </a:solidFill>
              </a:defRPr>
            </a:lvl6pPr>
            <a:lvl7pPr indent="-450850" lvl="6" marL="3200400">
              <a:lnSpc>
                <a:spcPct val="115000"/>
              </a:lnSpc>
              <a:spcBef>
                <a:spcPts val="0"/>
              </a:spcBef>
              <a:spcAft>
                <a:spcPts val="0"/>
              </a:spcAft>
              <a:buClr>
                <a:schemeClr val="dk2"/>
              </a:buClr>
              <a:buSzPts val="3500"/>
              <a:buChar char="●"/>
              <a:defRPr sz="3500">
                <a:solidFill>
                  <a:schemeClr val="dk2"/>
                </a:solidFill>
              </a:defRPr>
            </a:lvl7pPr>
            <a:lvl8pPr indent="-450850" lvl="7" marL="3657600">
              <a:lnSpc>
                <a:spcPct val="115000"/>
              </a:lnSpc>
              <a:spcBef>
                <a:spcPts val="0"/>
              </a:spcBef>
              <a:spcAft>
                <a:spcPts val="0"/>
              </a:spcAft>
              <a:buClr>
                <a:schemeClr val="dk2"/>
              </a:buClr>
              <a:buSzPts val="3500"/>
              <a:buChar char="○"/>
              <a:defRPr sz="3500">
                <a:solidFill>
                  <a:schemeClr val="dk2"/>
                </a:solidFill>
              </a:defRPr>
            </a:lvl8pPr>
            <a:lvl9pPr indent="-450850" lvl="8" marL="4114800">
              <a:lnSpc>
                <a:spcPct val="115000"/>
              </a:lnSpc>
              <a:spcBef>
                <a:spcPts val="0"/>
              </a:spcBef>
              <a:spcAft>
                <a:spcPts val="0"/>
              </a:spcAft>
              <a:buClr>
                <a:schemeClr val="dk2"/>
              </a:buClr>
              <a:buSzPts val="3500"/>
              <a:buChar char="■"/>
              <a:defRPr sz="3500">
                <a:solidFill>
                  <a:schemeClr val="dk2"/>
                </a:solidFill>
              </a:defRPr>
            </a:lvl9pPr>
          </a:lstStyle>
          <a:p/>
        </p:txBody>
      </p:sp>
      <p:sp>
        <p:nvSpPr>
          <p:cNvPr id="8" name="Google Shape;8;p1"/>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lvl="0" algn="r">
              <a:buNone/>
              <a:defRPr sz="2500">
                <a:solidFill>
                  <a:schemeClr val="dk2"/>
                </a:solidFill>
              </a:defRPr>
            </a:lvl1pPr>
            <a:lvl2pPr lvl="1" algn="r">
              <a:buNone/>
              <a:defRPr sz="2500">
                <a:solidFill>
                  <a:schemeClr val="dk2"/>
                </a:solidFill>
              </a:defRPr>
            </a:lvl2pPr>
            <a:lvl3pPr lvl="2" algn="r">
              <a:buNone/>
              <a:defRPr sz="2500">
                <a:solidFill>
                  <a:schemeClr val="dk2"/>
                </a:solidFill>
              </a:defRPr>
            </a:lvl3pPr>
            <a:lvl4pPr lvl="3" algn="r">
              <a:buNone/>
              <a:defRPr sz="2500">
                <a:solidFill>
                  <a:schemeClr val="dk2"/>
                </a:solidFill>
              </a:defRPr>
            </a:lvl4pPr>
            <a:lvl5pPr lvl="4" algn="r">
              <a:buNone/>
              <a:defRPr sz="2500">
                <a:solidFill>
                  <a:schemeClr val="dk2"/>
                </a:solidFill>
              </a:defRPr>
            </a:lvl5pPr>
            <a:lvl6pPr lvl="5" algn="r">
              <a:buNone/>
              <a:defRPr sz="2500">
                <a:solidFill>
                  <a:schemeClr val="dk2"/>
                </a:solidFill>
              </a:defRPr>
            </a:lvl6pPr>
            <a:lvl7pPr lvl="6" algn="r">
              <a:buNone/>
              <a:defRPr sz="2500">
                <a:solidFill>
                  <a:schemeClr val="dk2"/>
                </a:solidFill>
              </a:defRPr>
            </a:lvl7pPr>
            <a:lvl8pPr lvl="7" algn="r">
              <a:buNone/>
              <a:defRPr sz="2500">
                <a:solidFill>
                  <a:schemeClr val="dk2"/>
                </a:solidFill>
              </a:defRPr>
            </a:lvl8pPr>
            <a:lvl9pPr lvl="8" algn="r">
              <a:buNone/>
              <a:defRPr sz="25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8.jp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48533" l="457" r="6250" t="34433"/>
          <a:stretch/>
        </p:blipFill>
        <p:spPr>
          <a:xfrm>
            <a:off x="-6900" y="0"/>
            <a:ext cx="21398374" cy="2482901"/>
          </a:xfrm>
          <a:prstGeom prst="rect">
            <a:avLst/>
          </a:prstGeom>
          <a:solidFill>
            <a:srgbClr val="00262E"/>
          </a:solidFill>
          <a:ln>
            <a:noFill/>
          </a:ln>
        </p:spPr>
      </p:pic>
      <p:pic>
        <p:nvPicPr>
          <p:cNvPr id="55" name="Google Shape;55;p13"/>
          <p:cNvPicPr preferRelativeResize="0"/>
          <p:nvPr/>
        </p:nvPicPr>
        <p:blipFill rotWithShape="1">
          <a:blip r:embed="rId4">
            <a:alphaModFix/>
          </a:blip>
          <a:srcRect b="0" l="0" r="0" t="0"/>
          <a:stretch/>
        </p:blipFill>
        <p:spPr>
          <a:xfrm>
            <a:off x="500400" y="317300"/>
            <a:ext cx="4284388" cy="922250"/>
          </a:xfrm>
          <a:prstGeom prst="rect">
            <a:avLst/>
          </a:prstGeom>
          <a:noFill/>
          <a:ln>
            <a:noFill/>
          </a:ln>
        </p:spPr>
      </p:pic>
      <p:sp>
        <p:nvSpPr>
          <p:cNvPr id="56" name="Google Shape;56;p13"/>
          <p:cNvSpPr txBox="1"/>
          <p:nvPr/>
        </p:nvSpPr>
        <p:spPr>
          <a:xfrm>
            <a:off x="17913879" y="459306"/>
            <a:ext cx="2098800" cy="861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200">
                <a:solidFill>
                  <a:schemeClr val="lt1"/>
                </a:solidFill>
                <a:latin typeface="Montserrat"/>
                <a:ea typeface="Montserrat"/>
                <a:cs typeface="Montserrat"/>
                <a:sym typeface="Montserrat"/>
              </a:rPr>
              <a:t>POSTER</a:t>
            </a:r>
            <a:r>
              <a:rPr lang="en-GB" sz="2200">
                <a:solidFill>
                  <a:schemeClr val="lt1"/>
                </a:solidFill>
                <a:latin typeface="Montserrat"/>
                <a:ea typeface="Montserrat"/>
                <a:cs typeface="Montserrat"/>
                <a:sym typeface="Montserrat"/>
              </a:rPr>
              <a:t> </a:t>
            </a:r>
            <a:endParaRPr sz="2200">
              <a:solidFill>
                <a:schemeClr val="lt1"/>
              </a:solidFill>
              <a:latin typeface="Montserrat"/>
              <a:ea typeface="Montserrat"/>
              <a:cs typeface="Montserrat"/>
              <a:sym typeface="Montserrat"/>
            </a:endParaRPr>
          </a:p>
          <a:p>
            <a:pPr indent="0" lvl="0" marL="0" rtl="0" algn="r">
              <a:spcBef>
                <a:spcPts val="0"/>
              </a:spcBef>
              <a:spcAft>
                <a:spcPts val="0"/>
              </a:spcAft>
              <a:buNone/>
            </a:pPr>
            <a:r>
              <a:rPr lang="en-GB" sz="2200">
                <a:solidFill>
                  <a:schemeClr val="lt1"/>
                </a:solidFill>
                <a:latin typeface="Montserrat"/>
                <a:ea typeface="Montserrat"/>
                <a:cs typeface="Montserrat"/>
                <a:sym typeface="Montserrat"/>
              </a:rPr>
              <a:t>NO.</a:t>
            </a:r>
            <a:endParaRPr sz="2200">
              <a:solidFill>
                <a:schemeClr val="lt1"/>
              </a:solidFill>
              <a:latin typeface="Montserrat"/>
              <a:ea typeface="Montserrat"/>
              <a:cs typeface="Montserrat"/>
              <a:sym typeface="Montserrat"/>
            </a:endParaRPr>
          </a:p>
        </p:txBody>
      </p:sp>
      <p:sp>
        <p:nvSpPr>
          <p:cNvPr id="57" name="Google Shape;57;p13"/>
          <p:cNvSpPr txBox="1"/>
          <p:nvPr/>
        </p:nvSpPr>
        <p:spPr>
          <a:xfrm>
            <a:off x="19671967" y="336152"/>
            <a:ext cx="14127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6000">
                <a:solidFill>
                  <a:schemeClr val="lt1"/>
                </a:solidFill>
                <a:latin typeface="Montserrat Medium"/>
                <a:ea typeface="Montserrat Medium"/>
                <a:cs typeface="Montserrat Medium"/>
                <a:sym typeface="Montserrat Medium"/>
              </a:rPr>
              <a:t>01</a:t>
            </a:r>
            <a:endParaRPr sz="6000">
              <a:solidFill>
                <a:schemeClr val="lt1"/>
              </a:solidFill>
              <a:latin typeface="Montserrat Medium"/>
              <a:ea typeface="Montserrat Medium"/>
              <a:cs typeface="Montserrat Medium"/>
              <a:sym typeface="Montserrat Medium"/>
            </a:endParaRPr>
          </a:p>
        </p:txBody>
      </p:sp>
      <p:pic>
        <p:nvPicPr>
          <p:cNvPr id="58" name="Google Shape;58;p13"/>
          <p:cNvPicPr preferRelativeResize="0"/>
          <p:nvPr/>
        </p:nvPicPr>
        <p:blipFill>
          <a:blip r:embed="rId5">
            <a:alphaModFix/>
          </a:blip>
          <a:stretch>
            <a:fillRect/>
          </a:stretch>
        </p:blipFill>
        <p:spPr>
          <a:xfrm>
            <a:off x="9100403" y="14607142"/>
            <a:ext cx="3205391" cy="325558"/>
          </a:xfrm>
          <a:prstGeom prst="rect">
            <a:avLst/>
          </a:prstGeom>
          <a:noFill/>
          <a:ln>
            <a:noFill/>
          </a:ln>
        </p:spPr>
      </p:pic>
      <p:sp>
        <p:nvSpPr>
          <p:cNvPr id="59" name="Google Shape;59;p13"/>
          <p:cNvSpPr txBox="1"/>
          <p:nvPr/>
        </p:nvSpPr>
        <p:spPr>
          <a:xfrm>
            <a:off x="5175000" y="1164488"/>
            <a:ext cx="11058600" cy="710700"/>
          </a:xfrm>
          <a:prstGeom prst="rect">
            <a:avLst/>
          </a:prstGeom>
          <a:noFill/>
          <a:ln>
            <a:noFill/>
          </a:ln>
        </p:spPr>
        <p:txBody>
          <a:bodyPr anchorCtr="0" anchor="b" bIns="91425" lIns="91425" spcFirstLastPara="1" rIns="91425" wrap="square" tIns="91425">
            <a:normAutofit fontScale="70000" lnSpcReduction="20000"/>
          </a:bodyPr>
          <a:lstStyle/>
          <a:p>
            <a:pPr indent="0" lvl="0" marL="0" rtl="0" algn="ctr">
              <a:spcBef>
                <a:spcPts val="0"/>
              </a:spcBef>
              <a:spcAft>
                <a:spcPts val="0"/>
              </a:spcAft>
              <a:buNone/>
            </a:pPr>
            <a:r>
              <a:rPr lang="en-GB" sz="4800">
                <a:solidFill>
                  <a:schemeClr val="lt1"/>
                </a:solidFill>
                <a:latin typeface="Poppins SemiBold"/>
                <a:ea typeface="Poppins SemiBold"/>
                <a:cs typeface="Poppins SemiBold"/>
                <a:sym typeface="Poppins SemiBold"/>
              </a:rPr>
              <a:t>Project Title</a:t>
            </a:r>
            <a:r>
              <a:rPr lang="en-GB" sz="5600">
                <a:solidFill>
                  <a:schemeClr val="lt1"/>
                </a:solidFill>
                <a:latin typeface="Poppins SemiBold"/>
                <a:ea typeface="Poppins SemiBold"/>
                <a:cs typeface="Poppins SemiBold"/>
                <a:sym typeface="Poppins SemiBold"/>
              </a:rPr>
              <a:t> </a:t>
            </a:r>
            <a:r>
              <a:rPr lang="en-GB" sz="5200">
                <a:solidFill>
                  <a:schemeClr val="lt1"/>
                </a:solidFill>
                <a:latin typeface="Poppins SemiBold"/>
                <a:ea typeface="Poppins SemiBold"/>
                <a:cs typeface="Poppins SemiBold"/>
                <a:sym typeface="Poppins SemiBold"/>
              </a:rPr>
              <a:t>           </a:t>
            </a:r>
            <a:endParaRPr sz="5200">
              <a:solidFill>
                <a:schemeClr val="lt1"/>
              </a:solidFill>
              <a:latin typeface="Poppins SemiBold"/>
              <a:ea typeface="Poppins SemiBold"/>
              <a:cs typeface="Poppins SemiBold"/>
              <a:sym typeface="Poppins SemiBold"/>
            </a:endParaRPr>
          </a:p>
        </p:txBody>
      </p:sp>
      <p:sp>
        <p:nvSpPr>
          <p:cNvPr id="60" name="Google Shape;60;p13"/>
          <p:cNvSpPr txBox="1"/>
          <p:nvPr/>
        </p:nvSpPr>
        <p:spPr>
          <a:xfrm>
            <a:off x="4248600" y="1882675"/>
            <a:ext cx="12901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lt1"/>
                </a:solidFill>
                <a:latin typeface="Montserrat"/>
                <a:ea typeface="Montserrat"/>
                <a:cs typeface="Montserrat"/>
                <a:sym typeface="Montserrat"/>
              </a:rPr>
              <a:t>&lt; Student Name 1 &gt;, &lt; Student Name 2 &gt;</a:t>
            </a:r>
            <a:r>
              <a:rPr lang="en-GB" sz="1800">
                <a:solidFill>
                  <a:schemeClr val="lt1"/>
                </a:solidFill>
                <a:latin typeface="Montserrat"/>
                <a:ea typeface="Montserrat"/>
                <a:cs typeface="Montserrat"/>
                <a:sym typeface="Montserrat"/>
              </a:rPr>
              <a:t>, </a:t>
            </a:r>
            <a:r>
              <a:rPr lang="en-GB" sz="1800">
                <a:solidFill>
                  <a:schemeClr val="lt1"/>
                </a:solidFill>
                <a:latin typeface="Montserrat"/>
                <a:ea typeface="Montserrat"/>
                <a:cs typeface="Montserrat"/>
                <a:sym typeface="Montserrat"/>
              </a:rPr>
              <a:t>&lt; Student Name 3 &gt;</a:t>
            </a:r>
            <a:r>
              <a:rPr lang="en-GB" sz="1800">
                <a:solidFill>
                  <a:schemeClr val="lt1"/>
                </a:solidFill>
                <a:latin typeface="Montserrat"/>
                <a:ea typeface="Montserrat"/>
                <a:cs typeface="Montserrat"/>
                <a:sym typeface="Montserrat"/>
              </a:rPr>
              <a:t>, </a:t>
            </a:r>
            <a:r>
              <a:rPr lang="en-GB" sz="1800">
                <a:solidFill>
                  <a:schemeClr val="lt1"/>
                </a:solidFill>
                <a:latin typeface="Montserrat"/>
                <a:ea typeface="Montserrat"/>
                <a:cs typeface="Montserrat"/>
                <a:sym typeface="Montserrat"/>
              </a:rPr>
              <a:t>&lt; Student Name 4 &gt;, &lt; Mentor Name &gt;</a:t>
            </a:r>
            <a:endParaRPr sz="1800">
              <a:solidFill>
                <a:schemeClr val="lt1"/>
              </a:solidFill>
              <a:latin typeface="Montserrat"/>
              <a:ea typeface="Montserrat"/>
              <a:cs typeface="Montserrat"/>
              <a:sym typeface="Montserrat"/>
            </a:endParaRPr>
          </a:p>
        </p:txBody>
      </p:sp>
      <p:graphicFrame>
        <p:nvGraphicFramePr>
          <p:cNvPr id="61" name="Google Shape;61;p13"/>
          <p:cNvGraphicFramePr/>
          <p:nvPr/>
        </p:nvGraphicFramePr>
        <p:xfrm>
          <a:off x="7674121" y="8856195"/>
          <a:ext cx="3000000" cy="3000000"/>
        </p:xfrm>
        <a:graphic>
          <a:graphicData uri="http://schemas.openxmlformats.org/drawingml/2006/table">
            <a:tbl>
              <a:tblPr>
                <a:noFill/>
                <a:tableStyleId>{0559B1EB-5E27-45AF-BA5B-428C2A4A3DCA}</a:tableStyleId>
              </a:tblPr>
              <a:tblGrid>
                <a:gridCol w="2067825"/>
                <a:gridCol w="1655025"/>
                <a:gridCol w="2313500"/>
              </a:tblGrid>
              <a:tr h="247350">
                <a:tc gridSpan="3">
                  <a:txBody>
                    <a:bodyPr/>
                    <a:lstStyle/>
                    <a:p>
                      <a:pPr indent="0" lvl="0" marL="0" marR="0" rtl="0" algn="ctr">
                        <a:lnSpc>
                          <a:spcPct val="100000"/>
                        </a:lnSpc>
                        <a:spcBef>
                          <a:spcPts val="0"/>
                        </a:spcBef>
                        <a:spcAft>
                          <a:spcPts val="0"/>
                        </a:spcAft>
                        <a:buClr>
                          <a:srgbClr val="FFFFFF"/>
                        </a:buClr>
                        <a:buSzPts val="400"/>
                        <a:buFont typeface="Arial"/>
                        <a:buNone/>
                      </a:pPr>
                      <a:r>
                        <a:rPr b="0" i="0" lang="en-GB" sz="800" u="none" cap="none" strike="noStrike">
                          <a:solidFill>
                            <a:srgbClr val="FFFFFF"/>
                          </a:solidFill>
                          <a:latin typeface="Arial"/>
                          <a:ea typeface="Arial"/>
                          <a:cs typeface="Arial"/>
                          <a:sym typeface="Arial"/>
                        </a:rPr>
                        <a:t>TABLE SAMPLE</a:t>
                      </a:r>
                      <a:endParaRPr sz="800"/>
                    </a:p>
                  </a:txBody>
                  <a:tcPr marT="15725" marB="15725" marR="44675" marL="446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262E"/>
                    </a:solidFill>
                  </a:tcPr>
                </a:tc>
                <a:tc hMerge="1"/>
                <a:tc hMerge="1"/>
              </a:tr>
              <a:tr h="450950">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1998</a:t>
                      </a:r>
                      <a:endParaRPr sz="1400"/>
                    </a:p>
                  </a:txBody>
                  <a:tcPr marT="15725" marB="15725" marR="44675" marL="4467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1999</a:t>
                      </a:r>
                      <a:endParaRPr sz="1400"/>
                    </a:p>
                  </a:txBody>
                  <a:tcPr marT="15725" marB="15725" marR="44675" marL="446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2000</a:t>
                      </a:r>
                      <a:endParaRPr sz="1400"/>
                    </a:p>
                  </a:txBody>
                  <a:tcPr marT="15725" marB="15725" marR="44675" marL="4467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r>
              <a:tr h="450950">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2001</a:t>
                      </a:r>
                      <a:endParaRPr sz="1400"/>
                    </a:p>
                  </a:txBody>
                  <a:tcPr marT="15725" marB="15725" marR="44675" marL="4467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2002</a:t>
                      </a:r>
                      <a:endParaRPr sz="1400"/>
                    </a:p>
                  </a:txBody>
                  <a:tcPr marT="15725" marB="15725" marR="44675" marL="446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2003</a:t>
                      </a:r>
                      <a:endParaRPr sz="1400"/>
                    </a:p>
                  </a:txBody>
                  <a:tcPr marT="15725" marB="15725" marR="44675" marL="4467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r>
              <a:tr h="449225">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2004</a:t>
                      </a:r>
                      <a:endParaRPr sz="1400"/>
                    </a:p>
                  </a:txBody>
                  <a:tcPr marT="15725" marB="15725" marR="44675" marL="4467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2005</a:t>
                      </a:r>
                      <a:endParaRPr sz="1400"/>
                    </a:p>
                  </a:txBody>
                  <a:tcPr marT="15725" marB="15725" marR="44675" marL="446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2006</a:t>
                      </a:r>
                      <a:endParaRPr sz="1400"/>
                    </a:p>
                  </a:txBody>
                  <a:tcPr marT="15725" marB="15725" marR="44675" marL="4467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r>
            </a:tbl>
          </a:graphicData>
        </a:graphic>
      </p:graphicFrame>
      <p:pic>
        <p:nvPicPr>
          <p:cNvPr id="62" name="Google Shape;62;p13"/>
          <p:cNvPicPr preferRelativeResize="0"/>
          <p:nvPr/>
        </p:nvPicPr>
        <p:blipFill rotWithShape="1">
          <a:blip r:embed="rId6">
            <a:alphaModFix/>
          </a:blip>
          <a:srcRect b="13158" l="3152" r="3302" t="13165"/>
          <a:stretch/>
        </p:blipFill>
        <p:spPr>
          <a:xfrm>
            <a:off x="7674122" y="10581406"/>
            <a:ext cx="6036330" cy="1716685"/>
          </a:xfrm>
          <a:prstGeom prst="rect">
            <a:avLst/>
          </a:prstGeom>
          <a:noFill/>
          <a:ln>
            <a:noFill/>
          </a:ln>
        </p:spPr>
      </p:pic>
      <p:pic>
        <p:nvPicPr>
          <p:cNvPr id="63" name="Google Shape;63;p13"/>
          <p:cNvPicPr preferRelativeResize="0"/>
          <p:nvPr/>
        </p:nvPicPr>
        <p:blipFill rotWithShape="1">
          <a:blip r:embed="rId7">
            <a:alphaModFix/>
          </a:blip>
          <a:srcRect b="0" l="748" r="748" t="2959"/>
          <a:stretch/>
        </p:blipFill>
        <p:spPr>
          <a:xfrm>
            <a:off x="7674121" y="2862134"/>
            <a:ext cx="3001098" cy="3801330"/>
          </a:xfrm>
          <a:prstGeom prst="rect">
            <a:avLst/>
          </a:prstGeom>
          <a:noFill/>
          <a:ln>
            <a:noFill/>
          </a:ln>
        </p:spPr>
      </p:pic>
      <p:grpSp>
        <p:nvGrpSpPr>
          <p:cNvPr id="64" name="Google Shape;64;p13"/>
          <p:cNvGrpSpPr/>
          <p:nvPr/>
        </p:nvGrpSpPr>
        <p:grpSpPr>
          <a:xfrm>
            <a:off x="474800" y="2862025"/>
            <a:ext cx="6563144" cy="4681764"/>
            <a:chOff x="356367" y="3843000"/>
            <a:chExt cx="4627472" cy="6639858"/>
          </a:xfrm>
        </p:grpSpPr>
        <p:sp>
          <p:nvSpPr>
            <p:cNvPr id="65" name="Google Shape;65;p13"/>
            <p:cNvSpPr txBox="1"/>
            <p:nvPr/>
          </p:nvSpPr>
          <p:spPr>
            <a:xfrm>
              <a:off x="356367" y="3843000"/>
              <a:ext cx="4622400" cy="664800"/>
            </a:xfrm>
            <a:prstGeom prst="rect">
              <a:avLst/>
            </a:prstGeom>
            <a:noFill/>
            <a:ln>
              <a:noFill/>
            </a:ln>
          </p:spPr>
          <p:txBody>
            <a:bodyPr anchorCtr="0" anchor="t" bIns="18675" lIns="37375" spcFirstLastPara="1" rIns="37375" wrap="square" tIns="18675">
              <a:spAutoFit/>
            </a:bodyPr>
            <a:lstStyle/>
            <a:p>
              <a:pPr indent="0" lvl="0" marL="0" marR="0" rtl="0" algn="l">
                <a:spcBef>
                  <a:spcPts val="0"/>
                </a:spcBef>
                <a:spcAft>
                  <a:spcPts val="0"/>
                </a:spcAft>
                <a:buNone/>
              </a:pPr>
              <a:r>
                <a:rPr b="1" lang="en-GB" sz="2800" u="none">
                  <a:solidFill>
                    <a:srgbClr val="00262E"/>
                  </a:solidFill>
                  <a:latin typeface="Montserrat"/>
                  <a:ea typeface="Montserrat"/>
                  <a:cs typeface="Montserrat"/>
                  <a:sym typeface="Montserrat"/>
                </a:rPr>
                <a:t>Introduction</a:t>
              </a:r>
              <a:endParaRPr sz="1800">
                <a:solidFill>
                  <a:srgbClr val="00262E"/>
                </a:solidFill>
              </a:endParaRPr>
            </a:p>
          </p:txBody>
        </p:sp>
        <p:sp>
          <p:nvSpPr>
            <p:cNvPr id="66" name="Google Shape;66;p13"/>
            <p:cNvSpPr txBox="1"/>
            <p:nvPr/>
          </p:nvSpPr>
          <p:spPr>
            <a:xfrm>
              <a:off x="365039" y="4542653"/>
              <a:ext cx="4618800" cy="563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Poppins"/>
                  <a:ea typeface="Poppins"/>
                  <a:cs typeface="Poppins"/>
                  <a:sym typeface="Poppins"/>
                </a:rPr>
                <a:t>This template is designed to produce a A2 size poster in landscape orientation. </a:t>
              </a:r>
              <a:endParaRPr sz="1800">
                <a:solidFill>
                  <a:srgbClr val="000000"/>
                </a:solidFill>
                <a:latin typeface="Poppins"/>
                <a:ea typeface="Poppins"/>
                <a:cs typeface="Poppins"/>
                <a:sym typeface="Poppins"/>
              </a:endParaRPr>
            </a:p>
            <a:p>
              <a:pPr indent="0" lvl="0" marL="0" marR="0" rtl="0" algn="l">
                <a:spcBef>
                  <a:spcPts val="0"/>
                </a:spcBef>
                <a:spcAft>
                  <a:spcPts val="0"/>
                </a:spcAft>
                <a:buNone/>
              </a:pPr>
              <a:r>
                <a:rPr lang="en-GB" sz="1800">
                  <a:solidFill>
                    <a:srgbClr val="000000"/>
                  </a:solidFill>
                  <a:latin typeface="Poppins"/>
                  <a:ea typeface="Poppins"/>
                  <a:cs typeface="Poppins"/>
                  <a:sym typeface="Poppins"/>
                </a:rPr>
                <a:t>You can modify points or section size to be displayed as per your presentation need.</a:t>
              </a:r>
              <a:br>
                <a:rPr lang="en-GB" sz="1800">
                  <a:solidFill>
                    <a:srgbClr val="000000"/>
                  </a:solidFill>
                  <a:latin typeface="Poppins"/>
                  <a:ea typeface="Poppins"/>
                  <a:cs typeface="Poppins"/>
                  <a:sym typeface="Poppins"/>
                </a:rPr>
              </a:br>
              <a:br>
                <a:rPr lang="en-GB" sz="1800">
                  <a:solidFill>
                    <a:srgbClr val="000000"/>
                  </a:solidFill>
                  <a:latin typeface="Poppins"/>
                  <a:ea typeface="Poppins"/>
                  <a:cs typeface="Poppins"/>
                  <a:sym typeface="Poppins"/>
                </a:rPr>
              </a:br>
              <a:r>
                <a:rPr lang="en-GB" sz="1800">
                  <a:solidFill>
                    <a:srgbClr val="000000"/>
                  </a:solidFill>
                  <a:latin typeface="Poppins"/>
                  <a:ea typeface="Poppins"/>
                  <a:cs typeface="Poppins"/>
                  <a:sym typeface="Poppins"/>
                </a:rPr>
                <a:t>The poster display should focus on:</a:t>
              </a:r>
              <a:endParaRPr sz="1800">
                <a:latin typeface="Poppins"/>
                <a:ea typeface="Poppins"/>
                <a:cs typeface="Poppins"/>
                <a:sym typeface="Poppins"/>
              </a:endParaRPr>
            </a:p>
            <a:p>
              <a:pPr indent="-304800" lvl="0" marL="342900" marR="0" rtl="0" algn="l">
                <a:spcBef>
                  <a:spcPts val="0"/>
                </a:spcBef>
                <a:spcAft>
                  <a:spcPts val="0"/>
                </a:spcAft>
                <a:buClr>
                  <a:srgbClr val="000000"/>
                </a:buClr>
                <a:buSzPts val="1800"/>
                <a:buFont typeface="Poppins"/>
                <a:buChar char="•"/>
              </a:pPr>
              <a:r>
                <a:rPr lang="en-GB" sz="1800">
                  <a:solidFill>
                    <a:srgbClr val="000000"/>
                  </a:solidFill>
                  <a:latin typeface="Poppins"/>
                  <a:ea typeface="Poppins"/>
                  <a:cs typeface="Poppins"/>
                  <a:sym typeface="Poppins"/>
                </a:rPr>
                <a:t>Hypothesis or Objective</a:t>
              </a:r>
              <a:endParaRPr sz="1800">
                <a:latin typeface="Poppins"/>
                <a:ea typeface="Poppins"/>
                <a:cs typeface="Poppins"/>
                <a:sym typeface="Poppins"/>
              </a:endParaRPr>
            </a:p>
            <a:p>
              <a:pPr indent="-304800" lvl="0" marL="342900" marR="0" rtl="0" algn="l">
                <a:spcBef>
                  <a:spcPts val="0"/>
                </a:spcBef>
                <a:spcAft>
                  <a:spcPts val="0"/>
                </a:spcAft>
                <a:buClr>
                  <a:srgbClr val="000000"/>
                </a:buClr>
                <a:buSzPts val="1800"/>
                <a:buFont typeface="Poppins"/>
                <a:buChar char="•"/>
              </a:pPr>
              <a:r>
                <a:rPr lang="en-GB" sz="1800">
                  <a:solidFill>
                    <a:srgbClr val="000000"/>
                  </a:solidFill>
                  <a:latin typeface="Poppins"/>
                  <a:ea typeface="Poppins"/>
                  <a:cs typeface="Poppins"/>
                  <a:sym typeface="Poppins"/>
                </a:rPr>
                <a:t>Methods or Mechanisms</a:t>
              </a:r>
              <a:endParaRPr sz="1800">
                <a:latin typeface="Poppins"/>
                <a:ea typeface="Poppins"/>
                <a:cs typeface="Poppins"/>
                <a:sym typeface="Poppins"/>
              </a:endParaRPr>
            </a:p>
            <a:p>
              <a:pPr indent="-304800" lvl="0" marL="342900" marR="0" rtl="0" algn="l">
                <a:spcBef>
                  <a:spcPts val="0"/>
                </a:spcBef>
                <a:spcAft>
                  <a:spcPts val="0"/>
                </a:spcAft>
                <a:buClr>
                  <a:srgbClr val="000000"/>
                </a:buClr>
                <a:buSzPts val="1800"/>
                <a:buFont typeface="Poppins"/>
                <a:buChar char="•"/>
              </a:pPr>
              <a:r>
                <a:rPr lang="en-GB" sz="1800">
                  <a:solidFill>
                    <a:srgbClr val="000000"/>
                  </a:solidFill>
                  <a:latin typeface="Poppins"/>
                  <a:ea typeface="Poppins"/>
                  <a:cs typeface="Poppins"/>
                  <a:sym typeface="Poppins"/>
                </a:rPr>
                <a:t>Results or Outcomes</a:t>
              </a:r>
              <a:endParaRPr sz="1800">
                <a:latin typeface="Poppins"/>
                <a:ea typeface="Poppins"/>
                <a:cs typeface="Poppins"/>
                <a:sym typeface="Poppins"/>
              </a:endParaRPr>
            </a:p>
            <a:p>
              <a:pPr indent="0" lvl="0" marL="0" marR="0" rtl="0" algn="l">
                <a:spcBef>
                  <a:spcPts val="0"/>
                </a:spcBef>
                <a:spcAft>
                  <a:spcPts val="0"/>
                </a:spcAft>
                <a:buNone/>
              </a:pPr>
              <a:br>
                <a:rPr lang="en-GB" sz="1800">
                  <a:solidFill>
                    <a:srgbClr val="000000"/>
                  </a:solidFill>
                  <a:latin typeface="Poppins"/>
                  <a:ea typeface="Poppins"/>
                  <a:cs typeface="Poppins"/>
                  <a:sym typeface="Poppins"/>
                </a:rPr>
              </a:br>
              <a:r>
                <a:rPr lang="en-GB" sz="1800">
                  <a:solidFill>
                    <a:srgbClr val="000000"/>
                  </a:solidFill>
                  <a:latin typeface="Poppins"/>
                  <a:ea typeface="Poppins"/>
                  <a:cs typeface="Poppins"/>
                  <a:sym typeface="Poppins"/>
                </a:rPr>
                <a:t>This section should include the problem statement or your research focus along with system block diagram and should answer the related research questions. This section can be about 200 words long.</a:t>
              </a:r>
              <a:endParaRPr sz="1800">
                <a:solidFill>
                  <a:srgbClr val="000000"/>
                </a:solidFill>
                <a:latin typeface="Poppins"/>
                <a:ea typeface="Poppins"/>
                <a:cs typeface="Poppins"/>
                <a:sym typeface="Poppins"/>
              </a:endParaRPr>
            </a:p>
          </p:txBody>
        </p:sp>
        <p:cxnSp>
          <p:nvCxnSpPr>
            <p:cNvPr descr="Horizontal Divider" id="67" name="Google Shape;67;p13"/>
            <p:cNvCxnSpPr/>
            <p:nvPr/>
          </p:nvCxnSpPr>
          <p:spPr>
            <a:xfrm>
              <a:off x="391188" y="10482858"/>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68" name="Google Shape;68;p13"/>
          <p:cNvGrpSpPr/>
          <p:nvPr/>
        </p:nvGrpSpPr>
        <p:grpSpPr>
          <a:xfrm>
            <a:off x="495253" y="7855815"/>
            <a:ext cx="6540667" cy="2598660"/>
            <a:chOff x="356375" y="3843000"/>
            <a:chExt cx="4611625" cy="3685519"/>
          </a:xfrm>
        </p:grpSpPr>
        <p:sp>
          <p:nvSpPr>
            <p:cNvPr id="69" name="Google Shape;69;p13"/>
            <p:cNvSpPr txBox="1"/>
            <p:nvPr/>
          </p:nvSpPr>
          <p:spPr>
            <a:xfrm>
              <a:off x="360000" y="3843000"/>
              <a:ext cx="4608000" cy="664800"/>
            </a:xfrm>
            <a:prstGeom prst="rect">
              <a:avLst/>
            </a:prstGeom>
            <a:noFill/>
            <a:ln>
              <a:noFill/>
            </a:ln>
          </p:spPr>
          <p:txBody>
            <a:bodyPr anchorCtr="0" anchor="t" bIns="18675" lIns="37375" spcFirstLastPara="1" rIns="37375" wrap="square" tIns="18675">
              <a:spAutoFit/>
            </a:bodyPr>
            <a:lstStyle/>
            <a:p>
              <a:pPr indent="0" lvl="0" marL="0" rtl="0" algn="l">
                <a:spcBef>
                  <a:spcPts val="0"/>
                </a:spcBef>
                <a:spcAft>
                  <a:spcPts val="0"/>
                </a:spcAft>
                <a:buSzPts val="1100"/>
                <a:buNone/>
              </a:pPr>
              <a:r>
                <a:rPr b="1" lang="en-GB" sz="2800">
                  <a:solidFill>
                    <a:srgbClr val="00262E"/>
                  </a:solidFill>
                  <a:latin typeface="Montserrat"/>
                  <a:ea typeface="Montserrat"/>
                  <a:cs typeface="Montserrat"/>
                  <a:sym typeface="Montserrat"/>
                </a:rPr>
                <a:t>Problem Statement</a:t>
              </a:r>
              <a:endParaRPr b="1" sz="2800">
                <a:solidFill>
                  <a:srgbClr val="00262E"/>
                </a:solidFill>
                <a:latin typeface="Montserrat"/>
                <a:ea typeface="Montserrat"/>
                <a:cs typeface="Montserrat"/>
                <a:sym typeface="Montserrat"/>
              </a:endParaRPr>
            </a:p>
          </p:txBody>
        </p:sp>
        <p:sp>
          <p:nvSpPr>
            <p:cNvPr id="70" name="Google Shape;70;p13"/>
            <p:cNvSpPr txBox="1"/>
            <p:nvPr/>
          </p:nvSpPr>
          <p:spPr>
            <a:xfrm>
              <a:off x="356375" y="4572232"/>
              <a:ext cx="4608000" cy="2881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Define the problem statement and objectives.</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marR="0" rtl="0" algn="l">
                <a:spcBef>
                  <a:spcPts val="0"/>
                </a:spcBef>
                <a:spcAft>
                  <a:spcPts val="0"/>
                </a:spcAft>
                <a:buNone/>
              </a:pPr>
              <a:r>
                <a:rPr lang="en-GB" sz="1800">
                  <a:latin typeface="Poppins"/>
                  <a:ea typeface="Poppins"/>
                  <a:cs typeface="Poppins"/>
                  <a:sym typeface="Poppins"/>
                </a:rPr>
                <a:t>.</a:t>
              </a:r>
              <a:endParaRPr sz="1800">
                <a:latin typeface="Poppins"/>
                <a:ea typeface="Poppins"/>
                <a:cs typeface="Poppins"/>
                <a:sym typeface="Poppins"/>
              </a:endParaRPr>
            </a:p>
          </p:txBody>
        </p:sp>
        <p:cxnSp>
          <p:nvCxnSpPr>
            <p:cNvPr descr="Horizontal Divider" id="71" name="Google Shape;71;p13"/>
            <p:cNvCxnSpPr/>
            <p:nvPr/>
          </p:nvCxnSpPr>
          <p:spPr>
            <a:xfrm>
              <a:off x="361752" y="7528519"/>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72" name="Google Shape;72;p13"/>
          <p:cNvGrpSpPr/>
          <p:nvPr/>
        </p:nvGrpSpPr>
        <p:grpSpPr>
          <a:xfrm>
            <a:off x="477276" y="10613661"/>
            <a:ext cx="6535526" cy="3054686"/>
            <a:chOff x="360000" y="3843000"/>
            <a:chExt cx="4608000" cy="4332273"/>
          </a:xfrm>
        </p:grpSpPr>
        <p:sp>
          <p:nvSpPr>
            <p:cNvPr id="73" name="Google Shape;73;p13"/>
            <p:cNvSpPr txBox="1"/>
            <p:nvPr/>
          </p:nvSpPr>
          <p:spPr>
            <a:xfrm>
              <a:off x="360000" y="3843000"/>
              <a:ext cx="4608000" cy="664800"/>
            </a:xfrm>
            <a:prstGeom prst="rect">
              <a:avLst/>
            </a:prstGeom>
            <a:noFill/>
            <a:ln>
              <a:noFill/>
            </a:ln>
          </p:spPr>
          <p:txBody>
            <a:bodyPr anchorCtr="0" anchor="t" bIns="18675" lIns="37375" spcFirstLastPara="1" rIns="37375" wrap="square" tIns="18675">
              <a:spAutoFit/>
            </a:bodyPr>
            <a:lstStyle/>
            <a:p>
              <a:pPr indent="0" lvl="0" marL="0" rtl="0" algn="l">
                <a:spcBef>
                  <a:spcPts val="0"/>
                </a:spcBef>
                <a:spcAft>
                  <a:spcPts val="0"/>
                </a:spcAft>
                <a:buSzPts val="1100"/>
                <a:buNone/>
              </a:pPr>
              <a:r>
                <a:rPr b="1" lang="en-GB" sz="2800">
                  <a:solidFill>
                    <a:srgbClr val="00262E"/>
                  </a:solidFill>
                  <a:latin typeface="Montserrat"/>
                  <a:ea typeface="Montserrat"/>
                  <a:cs typeface="Montserrat"/>
                  <a:sym typeface="Montserrat"/>
                </a:rPr>
                <a:t>Methodology</a:t>
              </a:r>
              <a:endParaRPr b="1" sz="2800">
                <a:solidFill>
                  <a:srgbClr val="00262E"/>
                </a:solidFill>
                <a:latin typeface="Montserrat"/>
                <a:ea typeface="Montserrat"/>
                <a:cs typeface="Montserrat"/>
                <a:sym typeface="Montserrat"/>
              </a:endParaRPr>
            </a:p>
          </p:txBody>
        </p:sp>
        <p:sp>
          <p:nvSpPr>
            <p:cNvPr id="74" name="Google Shape;74;p13"/>
            <p:cNvSpPr txBox="1"/>
            <p:nvPr/>
          </p:nvSpPr>
          <p:spPr>
            <a:xfrm>
              <a:off x="360000" y="4507773"/>
              <a:ext cx="4608000" cy="3667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GB" sz="1800">
                  <a:latin typeface="Poppins"/>
                  <a:ea typeface="Poppins"/>
                  <a:cs typeface="Poppins"/>
                  <a:sym typeface="Poppins"/>
                </a:rPr>
                <a:t>About 150 words. Briefly describe the methods/procedures used and how they will help you find out about your hypothesis. Could use flow diagrams to help illustrate your procedures (this will help break up your text and make the poster look more interesting). Ensure you label diagrams if needed.</a:t>
              </a:r>
              <a:endParaRPr sz="1800">
                <a:latin typeface="Poppins"/>
                <a:ea typeface="Poppins"/>
                <a:cs typeface="Poppins"/>
                <a:sym typeface="Poppins"/>
              </a:endParaRPr>
            </a:p>
            <a:p>
              <a:pPr indent="0" lvl="0" marL="0" rtl="0" algn="l">
                <a:spcBef>
                  <a:spcPts val="0"/>
                </a:spcBef>
                <a:spcAft>
                  <a:spcPts val="0"/>
                </a:spcAft>
                <a:buSzPts val="1100"/>
                <a:buNone/>
              </a:pPr>
              <a:r>
                <a:t/>
              </a:r>
              <a:endParaRPr sz="1800">
                <a:latin typeface="Poppins"/>
                <a:ea typeface="Poppins"/>
                <a:cs typeface="Poppins"/>
                <a:sym typeface="Poppins"/>
              </a:endParaRPr>
            </a:p>
            <a:p>
              <a:pPr indent="0" lvl="0" marL="0" rtl="0" algn="l">
                <a:spcBef>
                  <a:spcPts val="0"/>
                </a:spcBef>
                <a:spcAft>
                  <a:spcPts val="0"/>
                </a:spcAft>
                <a:buSzPts val="1100"/>
                <a:buNone/>
              </a:pPr>
              <a:r>
                <a:rPr lang="en-GB" sz="1800">
                  <a:latin typeface="Poppins"/>
                  <a:ea typeface="Poppins"/>
                  <a:cs typeface="Poppins"/>
                  <a:sym typeface="Poppins"/>
                </a:rPr>
                <a:t>Methods can be explained with flowchart or </a:t>
              </a:r>
              <a:r>
                <a:rPr lang="en-GB" sz="1800">
                  <a:latin typeface="Poppins"/>
                  <a:ea typeface="Poppins"/>
                  <a:cs typeface="Poppins"/>
                  <a:sym typeface="Poppins"/>
                </a:rPr>
                <a:t>pseudocode</a:t>
              </a:r>
              <a:r>
                <a:rPr lang="en-GB" sz="1800">
                  <a:latin typeface="Poppins"/>
                  <a:ea typeface="Poppins"/>
                  <a:cs typeface="Poppins"/>
                  <a:sym typeface="Poppins"/>
                </a:rPr>
                <a:t> . Your contribution should be highlighted.</a:t>
              </a:r>
              <a:endParaRPr sz="1800">
                <a:latin typeface="Poppins"/>
                <a:ea typeface="Poppins"/>
                <a:cs typeface="Poppins"/>
                <a:sym typeface="Poppins"/>
              </a:endParaRPr>
            </a:p>
          </p:txBody>
        </p:sp>
      </p:grpSp>
      <p:grpSp>
        <p:nvGrpSpPr>
          <p:cNvPr id="75" name="Google Shape;75;p13"/>
          <p:cNvGrpSpPr/>
          <p:nvPr/>
        </p:nvGrpSpPr>
        <p:grpSpPr>
          <a:xfrm>
            <a:off x="7421648" y="6989741"/>
            <a:ext cx="6545315" cy="1680903"/>
            <a:chOff x="354941" y="3843000"/>
            <a:chExt cx="4614902" cy="2383921"/>
          </a:xfrm>
        </p:grpSpPr>
        <p:sp>
          <p:nvSpPr>
            <p:cNvPr id="76" name="Google Shape;76;p13"/>
            <p:cNvSpPr txBox="1"/>
            <p:nvPr/>
          </p:nvSpPr>
          <p:spPr>
            <a:xfrm>
              <a:off x="361843" y="3843000"/>
              <a:ext cx="4608000" cy="664800"/>
            </a:xfrm>
            <a:prstGeom prst="rect">
              <a:avLst/>
            </a:prstGeom>
            <a:noFill/>
            <a:ln>
              <a:noFill/>
            </a:ln>
          </p:spPr>
          <p:txBody>
            <a:bodyPr anchorCtr="0" anchor="t" bIns="18675" lIns="37375" spcFirstLastPara="1" rIns="37375" wrap="square" tIns="18675">
              <a:spAutoFit/>
            </a:bodyPr>
            <a:lstStyle/>
            <a:p>
              <a:pPr indent="0" lvl="0" marL="0" rtl="0" algn="l">
                <a:spcBef>
                  <a:spcPts val="0"/>
                </a:spcBef>
                <a:spcAft>
                  <a:spcPts val="0"/>
                </a:spcAft>
                <a:buSzPts val="1100"/>
                <a:buNone/>
              </a:pPr>
              <a:r>
                <a:rPr b="1" lang="en-GB" sz="2800">
                  <a:solidFill>
                    <a:srgbClr val="00262E"/>
                  </a:solidFill>
                  <a:latin typeface="Montserrat"/>
                  <a:ea typeface="Montserrat"/>
                  <a:cs typeface="Montserrat"/>
                  <a:sym typeface="Montserrat"/>
                </a:rPr>
                <a:t>Results &amp; Discussions</a:t>
              </a:r>
              <a:endParaRPr b="1" sz="2800">
                <a:solidFill>
                  <a:srgbClr val="00262E"/>
                </a:solidFill>
                <a:latin typeface="Montserrat"/>
                <a:ea typeface="Montserrat"/>
                <a:cs typeface="Montserrat"/>
                <a:sym typeface="Montserrat"/>
              </a:endParaRPr>
            </a:p>
          </p:txBody>
        </p:sp>
        <p:sp>
          <p:nvSpPr>
            <p:cNvPr id="77" name="Google Shape;77;p13"/>
            <p:cNvSpPr txBox="1"/>
            <p:nvPr/>
          </p:nvSpPr>
          <p:spPr>
            <a:xfrm>
              <a:off x="354941" y="4524121"/>
              <a:ext cx="4608000" cy="1702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Results can be shown in form of tables or graphs or charts. Should be about 150 words.</a:t>
              </a:r>
              <a:endParaRPr sz="1800">
                <a:latin typeface="Poppins"/>
                <a:ea typeface="Poppins"/>
                <a:cs typeface="Poppins"/>
                <a:sym typeface="Poppins"/>
              </a:endParaRPr>
            </a:p>
            <a:p>
              <a:pPr indent="0" lvl="0" marL="0" rtl="0" algn="l">
                <a:spcBef>
                  <a:spcPts val="0"/>
                </a:spcBef>
                <a:spcAft>
                  <a:spcPts val="0"/>
                </a:spcAft>
                <a:buSzPts val="1100"/>
                <a:buNone/>
              </a:pPr>
              <a:r>
                <a:rPr lang="en-GB" sz="1800">
                  <a:latin typeface="Poppins"/>
                  <a:ea typeface="Poppins"/>
                  <a:cs typeface="Poppins"/>
                  <a:sym typeface="Poppins"/>
                </a:rPr>
                <a:t>Images of charts / tables/ graphs should be clear and readable.</a:t>
              </a:r>
              <a:endParaRPr sz="1800">
                <a:latin typeface="Poppins"/>
                <a:ea typeface="Poppins"/>
                <a:cs typeface="Poppins"/>
                <a:sym typeface="Poppins"/>
              </a:endParaRPr>
            </a:p>
          </p:txBody>
        </p:sp>
      </p:grpSp>
      <p:grpSp>
        <p:nvGrpSpPr>
          <p:cNvPr id="78" name="Google Shape;78;p13"/>
          <p:cNvGrpSpPr/>
          <p:nvPr/>
        </p:nvGrpSpPr>
        <p:grpSpPr>
          <a:xfrm>
            <a:off x="14369900" y="2862025"/>
            <a:ext cx="6541020" cy="4342361"/>
            <a:chOff x="356272" y="3843000"/>
            <a:chExt cx="4611873" cy="6158504"/>
          </a:xfrm>
        </p:grpSpPr>
        <p:sp>
          <p:nvSpPr>
            <p:cNvPr id="79" name="Google Shape;79;p13"/>
            <p:cNvSpPr txBox="1"/>
            <p:nvPr/>
          </p:nvSpPr>
          <p:spPr>
            <a:xfrm>
              <a:off x="360145" y="3843000"/>
              <a:ext cx="4608000" cy="664800"/>
            </a:xfrm>
            <a:prstGeom prst="rect">
              <a:avLst/>
            </a:prstGeom>
            <a:noFill/>
            <a:ln>
              <a:noFill/>
            </a:ln>
          </p:spPr>
          <p:txBody>
            <a:bodyPr anchorCtr="0" anchor="t" bIns="18675" lIns="37375" spcFirstLastPara="1" rIns="37375" wrap="square" tIns="18675">
              <a:spAutoFit/>
            </a:bodyPr>
            <a:lstStyle/>
            <a:p>
              <a:pPr indent="0" lvl="0" marL="0" marR="0" rtl="0" algn="l">
                <a:spcBef>
                  <a:spcPts val="0"/>
                </a:spcBef>
                <a:spcAft>
                  <a:spcPts val="0"/>
                </a:spcAft>
                <a:buNone/>
              </a:pPr>
              <a:r>
                <a:rPr b="1" lang="en-GB" sz="2800">
                  <a:solidFill>
                    <a:srgbClr val="00262E"/>
                  </a:solidFill>
                  <a:latin typeface="Montserrat"/>
                  <a:ea typeface="Montserrat"/>
                  <a:cs typeface="Montserrat"/>
                  <a:sym typeface="Montserrat"/>
                </a:rPr>
                <a:t>Conclusion </a:t>
              </a:r>
              <a:endParaRPr sz="1800">
                <a:solidFill>
                  <a:srgbClr val="00262E"/>
                </a:solidFill>
              </a:endParaRPr>
            </a:p>
          </p:txBody>
        </p:sp>
        <p:sp>
          <p:nvSpPr>
            <p:cNvPr id="80" name="Google Shape;80;p13"/>
            <p:cNvSpPr txBox="1"/>
            <p:nvPr/>
          </p:nvSpPr>
          <p:spPr>
            <a:xfrm>
              <a:off x="356272" y="4543327"/>
              <a:ext cx="4611600" cy="5239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About 250 words.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Without sounding like you are repeating yourself, start by reminding the viewer of your hypothesis and result.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Then discuss your results, why they are interesting, how the conclusion links back to your hypothesis and what could be the  next step in this research in the future.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marR="0" rtl="0" algn="l">
                <a:spcBef>
                  <a:spcPts val="0"/>
                </a:spcBef>
                <a:spcAft>
                  <a:spcPts val="0"/>
                </a:spcAft>
                <a:buNone/>
              </a:pPr>
              <a:r>
                <a:rPr lang="en-GB" sz="1800">
                  <a:latin typeface="Poppins"/>
                  <a:ea typeface="Poppins"/>
                  <a:cs typeface="Poppins"/>
                  <a:sym typeface="Poppins"/>
                </a:rPr>
                <a:t>.</a:t>
              </a:r>
              <a:endParaRPr sz="1800">
                <a:latin typeface="Poppins"/>
                <a:ea typeface="Poppins"/>
                <a:cs typeface="Poppins"/>
                <a:sym typeface="Poppins"/>
              </a:endParaRPr>
            </a:p>
          </p:txBody>
        </p:sp>
        <p:cxnSp>
          <p:nvCxnSpPr>
            <p:cNvPr descr="Horizontal Divider" id="81" name="Google Shape;81;p13"/>
            <p:cNvCxnSpPr/>
            <p:nvPr/>
          </p:nvCxnSpPr>
          <p:spPr>
            <a:xfrm>
              <a:off x="372365" y="10001505"/>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82" name="Google Shape;82;p13"/>
          <p:cNvGrpSpPr/>
          <p:nvPr/>
        </p:nvGrpSpPr>
        <p:grpSpPr>
          <a:xfrm>
            <a:off x="14372672" y="7461461"/>
            <a:ext cx="6535526" cy="6766682"/>
            <a:chOff x="358226" y="3843000"/>
            <a:chExt cx="4608000" cy="9596769"/>
          </a:xfrm>
        </p:grpSpPr>
        <p:sp>
          <p:nvSpPr>
            <p:cNvPr id="83" name="Google Shape;83;p13"/>
            <p:cNvSpPr txBox="1"/>
            <p:nvPr/>
          </p:nvSpPr>
          <p:spPr>
            <a:xfrm>
              <a:off x="358226" y="3843000"/>
              <a:ext cx="4608000" cy="664800"/>
            </a:xfrm>
            <a:prstGeom prst="rect">
              <a:avLst/>
            </a:prstGeom>
            <a:noFill/>
            <a:ln>
              <a:noFill/>
            </a:ln>
          </p:spPr>
          <p:txBody>
            <a:bodyPr anchorCtr="0" anchor="t" bIns="18675" lIns="37375" spcFirstLastPara="1" rIns="37375" wrap="square" tIns="18675">
              <a:spAutoFit/>
            </a:bodyPr>
            <a:lstStyle/>
            <a:p>
              <a:pPr indent="0" lvl="0" marL="0" marR="0" rtl="0" algn="l">
                <a:spcBef>
                  <a:spcPts val="0"/>
                </a:spcBef>
                <a:spcAft>
                  <a:spcPts val="0"/>
                </a:spcAft>
                <a:buNone/>
              </a:pPr>
              <a:r>
                <a:rPr b="1" lang="en-GB" sz="2800">
                  <a:solidFill>
                    <a:srgbClr val="00262E"/>
                  </a:solidFill>
                  <a:latin typeface="Montserrat"/>
                  <a:ea typeface="Montserrat"/>
                  <a:cs typeface="Montserrat"/>
                  <a:sym typeface="Montserrat"/>
                </a:rPr>
                <a:t>References</a:t>
              </a:r>
              <a:endParaRPr sz="1800">
                <a:solidFill>
                  <a:srgbClr val="00262E"/>
                </a:solidFill>
              </a:endParaRPr>
            </a:p>
          </p:txBody>
        </p:sp>
        <p:sp>
          <p:nvSpPr>
            <p:cNvPr id="84" name="Google Shape;84;p13"/>
            <p:cNvSpPr txBox="1"/>
            <p:nvPr/>
          </p:nvSpPr>
          <p:spPr>
            <a:xfrm>
              <a:off x="358226" y="4664169"/>
              <a:ext cx="4608000" cy="8775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References are compulsory  and should be in IEEE format</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IEEE standard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Book,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[1] J. F. Curtis, (Ed.), Processes and Disorders of Human Comm-unication. New York: Harper and Row, 1978.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Journal Paper,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[2] J. Schroeterand M. M. Sondhi, “Techniques for estimating vocal-tract shapes from the speech signal,”IEEE Trans. Speech Audio Process., vol. 2, no. 1, pp. 133–150, 1994.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800">
                  <a:latin typeface="Poppins"/>
                  <a:ea typeface="Poppins"/>
                  <a:cs typeface="Poppins"/>
                  <a:sym typeface="Poppins"/>
                </a:rPr>
                <a:t>Proceeding paper, </a:t>
              </a:r>
              <a:endParaRPr sz="1800">
                <a:latin typeface="Poppins"/>
                <a:ea typeface="Poppins"/>
                <a:cs typeface="Poppins"/>
                <a:sym typeface="Poppins"/>
              </a:endParaRPr>
            </a:p>
            <a:p>
              <a:pPr indent="0" lvl="0" marL="0" rtl="0" algn="l">
                <a:spcBef>
                  <a:spcPts val="0"/>
                </a:spcBef>
                <a:spcAft>
                  <a:spcPts val="0"/>
                </a:spcAft>
                <a:buSzPts val="1100"/>
                <a:buNone/>
              </a:pPr>
              <a:r>
                <a:rPr lang="en-GB" sz="1800">
                  <a:latin typeface="Poppins"/>
                  <a:ea typeface="Poppins"/>
                  <a:cs typeface="Poppins"/>
                  <a:sym typeface="Poppins"/>
                </a:rPr>
                <a:t>[3] J. M. Pardo, “Vocal tract shape analysis for children,” in Proc. IEEE Int. Conf. Acoust., Speech, Signal Process., 1982, pp. 763–766. </a:t>
              </a:r>
              <a:endParaRPr sz="1800">
                <a:latin typeface="Poppins"/>
                <a:ea typeface="Poppins"/>
                <a:cs typeface="Poppins"/>
                <a:sym typeface="Poppins"/>
              </a:endParaRPr>
            </a:p>
            <a:p>
              <a:pPr indent="0" lvl="0" marL="0" rtl="0" algn="l">
                <a:spcBef>
                  <a:spcPts val="0"/>
                </a:spcBef>
                <a:spcAft>
                  <a:spcPts val="0"/>
                </a:spcAft>
                <a:buSzPts val="1100"/>
                <a:buNone/>
              </a:pPr>
              <a:r>
                <a:t/>
              </a:r>
              <a:endParaRPr sz="1800">
                <a:latin typeface="Poppins"/>
                <a:ea typeface="Poppins"/>
                <a:cs typeface="Poppins"/>
                <a:sym typeface="Poppins"/>
              </a:endParaRPr>
            </a:p>
            <a:p>
              <a:pPr indent="0" lvl="0" marL="0" rtl="0" algn="l">
                <a:spcBef>
                  <a:spcPts val="0"/>
                </a:spcBef>
                <a:spcAft>
                  <a:spcPts val="0"/>
                </a:spcAft>
                <a:buSzPts val="1100"/>
                <a:buNone/>
              </a:pPr>
              <a:r>
                <a:rPr lang="en-GB" sz="1800">
                  <a:solidFill>
                    <a:schemeClr val="dk1"/>
                  </a:solidFill>
                  <a:latin typeface="Poppins"/>
                  <a:ea typeface="Poppins"/>
                  <a:cs typeface="Poppins"/>
                  <a:sym typeface="Poppins"/>
                </a:rPr>
                <a:t>Proceeding paper, </a:t>
              </a:r>
              <a:endParaRPr sz="1800">
                <a:solidFill>
                  <a:schemeClr val="dk1"/>
                </a:solidFill>
                <a:latin typeface="Poppins"/>
                <a:ea typeface="Poppins"/>
                <a:cs typeface="Poppins"/>
                <a:sym typeface="Poppins"/>
              </a:endParaRPr>
            </a:p>
            <a:p>
              <a:pPr indent="0" lvl="0" marL="0" rtl="0" algn="l">
                <a:spcBef>
                  <a:spcPts val="0"/>
                </a:spcBef>
                <a:spcAft>
                  <a:spcPts val="0"/>
                </a:spcAft>
                <a:buSzPts val="1100"/>
                <a:buNone/>
              </a:pPr>
              <a:r>
                <a:rPr lang="en-GB" sz="1800">
                  <a:solidFill>
                    <a:schemeClr val="dk1"/>
                  </a:solidFill>
                  <a:latin typeface="Poppins"/>
                  <a:ea typeface="Poppins"/>
                  <a:cs typeface="Poppins"/>
                  <a:sym typeface="Poppins"/>
                </a:rPr>
                <a:t>[4] J. M. Pardo, “Vocal tract shape analysis for children,” in Proc. IEEE Int. Conf. Acoust., Speech, Signal Process., 1982, pp. 763–766. </a:t>
              </a:r>
              <a:endParaRPr sz="1800">
                <a:latin typeface="Poppins"/>
                <a:ea typeface="Poppins"/>
                <a:cs typeface="Poppins"/>
                <a:sym typeface="Poppins"/>
              </a:endParaRPr>
            </a:p>
          </p:txBody>
        </p:sp>
      </p:grpSp>
      <p:sp>
        <p:nvSpPr>
          <p:cNvPr id="85" name="Google Shape;85;p13"/>
          <p:cNvSpPr txBox="1"/>
          <p:nvPr/>
        </p:nvSpPr>
        <p:spPr>
          <a:xfrm>
            <a:off x="7431489" y="12647434"/>
            <a:ext cx="6535500" cy="1477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GB" sz="1800">
                <a:latin typeface="Poppins"/>
                <a:ea typeface="Poppins"/>
                <a:cs typeface="Poppins"/>
                <a:sym typeface="Poppins"/>
              </a:rPr>
              <a:t>Findings or Results of the  algorithms used can be shown in this section.</a:t>
            </a:r>
            <a:endParaRPr sz="1800">
              <a:latin typeface="Poppins"/>
              <a:ea typeface="Poppins"/>
              <a:cs typeface="Poppins"/>
              <a:sym typeface="Poppins"/>
            </a:endParaRPr>
          </a:p>
          <a:p>
            <a:pPr indent="0" lvl="0" marL="0" rtl="0" algn="l">
              <a:spcBef>
                <a:spcPts val="0"/>
              </a:spcBef>
              <a:spcAft>
                <a:spcPts val="0"/>
              </a:spcAft>
              <a:buSzPts val="1100"/>
              <a:buNone/>
            </a:pPr>
            <a:r>
              <a:t/>
            </a:r>
            <a:endParaRPr sz="1800">
              <a:latin typeface="Poppins"/>
              <a:ea typeface="Poppins"/>
              <a:cs typeface="Poppins"/>
              <a:sym typeface="Poppins"/>
            </a:endParaRPr>
          </a:p>
          <a:p>
            <a:pPr indent="0" lvl="0" marL="0" rtl="0" algn="l">
              <a:spcBef>
                <a:spcPts val="0"/>
              </a:spcBef>
              <a:spcAft>
                <a:spcPts val="0"/>
              </a:spcAft>
              <a:buSzPts val="1100"/>
              <a:buNone/>
            </a:pPr>
            <a:r>
              <a:t/>
            </a:r>
            <a:endParaRPr sz="1800">
              <a:latin typeface="Poppins"/>
              <a:ea typeface="Poppins"/>
              <a:cs typeface="Poppins"/>
              <a:sym typeface="Poppins"/>
            </a:endParaRPr>
          </a:p>
          <a:p>
            <a:pPr indent="0" lvl="0" marL="0" rtl="0" algn="l">
              <a:spcBef>
                <a:spcPts val="0"/>
              </a:spcBef>
              <a:spcAft>
                <a:spcPts val="0"/>
              </a:spcAft>
              <a:buSzPts val="1100"/>
              <a:buNone/>
            </a:pPr>
            <a:r>
              <a:rPr lang="en-GB" sz="1800">
                <a:latin typeface="Poppins"/>
                <a:ea typeface="Poppins"/>
                <a:cs typeface="Poppins"/>
                <a:sym typeface="Poppins"/>
              </a:rPr>
              <a:t>.</a:t>
            </a:r>
            <a:endParaRPr sz="1800">
              <a:latin typeface="Poppins"/>
              <a:ea typeface="Poppins"/>
              <a:cs typeface="Poppins"/>
              <a:sym typeface="Poppins"/>
            </a:endParaRPr>
          </a:p>
        </p:txBody>
      </p:sp>
      <p:cxnSp>
        <p:nvCxnSpPr>
          <p:cNvPr descr="Horizontal Divider" id="86" name="Google Shape;86;p13"/>
          <p:cNvCxnSpPr/>
          <p:nvPr/>
        </p:nvCxnSpPr>
        <p:spPr>
          <a:xfrm>
            <a:off x="7445956" y="6869111"/>
            <a:ext cx="6506400" cy="0"/>
          </a:xfrm>
          <a:prstGeom prst="straightConnector1">
            <a:avLst/>
          </a:prstGeom>
          <a:noFill/>
          <a:ln cap="flat" cmpd="sng" w="15875">
            <a:solidFill>
              <a:schemeClr val="dk2"/>
            </a:solidFill>
            <a:prstDash val="dash"/>
            <a:round/>
            <a:headEnd len="sm" w="sm" type="none"/>
            <a:tailEnd len="sm" w="sm" type="none"/>
          </a:ln>
        </p:spPr>
      </p:cxnSp>
      <p:cxnSp>
        <p:nvCxnSpPr>
          <p:cNvPr descr="Horizontal Divider" id="87" name="Google Shape;87;p13"/>
          <p:cNvCxnSpPr/>
          <p:nvPr/>
        </p:nvCxnSpPr>
        <p:spPr>
          <a:xfrm rot="10800000">
            <a:off x="7229810" y="2851102"/>
            <a:ext cx="0" cy="11238300"/>
          </a:xfrm>
          <a:prstGeom prst="straightConnector1">
            <a:avLst/>
          </a:prstGeom>
          <a:noFill/>
          <a:ln cap="flat" cmpd="sng" w="15875">
            <a:solidFill>
              <a:schemeClr val="dk2"/>
            </a:solidFill>
            <a:prstDash val="dash"/>
            <a:round/>
            <a:headEnd len="sm" w="sm" type="none"/>
            <a:tailEnd len="sm" w="sm" type="none"/>
          </a:ln>
        </p:spPr>
      </p:cxnSp>
      <p:cxnSp>
        <p:nvCxnSpPr>
          <p:cNvPr descr="Horizontal Divider" id="88" name="Google Shape;88;p13"/>
          <p:cNvCxnSpPr/>
          <p:nvPr/>
        </p:nvCxnSpPr>
        <p:spPr>
          <a:xfrm rot="10800000">
            <a:off x="14149018" y="2862243"/>
            <a:ext cx="0" cy="11238300"/>
          </a:xfrm>
          <a:prstGeom prst="straightConnector1">
            <a:avLst/>
          </a:prstGeom>
          <a:noFill/>
          <a:ln cap="flat" cmpd="sng" w="15875">
            <a:solidFill>
              <a:schemeClr val="dk2"/>
            </a:solidFill>
            <a:prstDash val="dash"/>
            <a:round/>
            <a:headEnd len="sm" w="sm" type="none"/>
            <a:tailEnd len="sm" w="sm" type="none"/>
          </a:ln>
        </p:spPr>
      </p:cxnSp>
      <p:pic>
        <p:nvPicPr>
          <p:cNvPr id="89" name="Google Shape;89;p13"/>
          <p:cNvPicPr preferRelativeResize="0"/>
          <p:nvPr/>
        </p:nvPicPr>
        <p:blipFill rotWithShape="1">
          <a:blip r:embed="rId7">
            <a:alphaModFix/>
          </a:blip>
          <a:srcRect b="0" l="748" r="748" t="2959"/>
          <a:stretch/>
        </p:blipFill>
        <p:spPr>
          <a:xfrm>
            <a:off x="10911571" y="2835659"/>
            <a:ext cx="3001098" cy="3801330"/>
          </a:xfrm>
          <a:prstGeom prst="rect">
            <a:avLst/>
          </a:prstGeom>
          <a:noFill/>
          <a:ln>
            <a:noFill/>
          </a:ln>
        </p:spPr>
      </p:pic>
      <p:pic>
        <p:nvPicPr>
          <p:cNvPr id="90" name="Google Shape;90;p13"/>
          <p:cNvPicPr preferRelativeResize="0"/>
          <p:nvPr/>
        </p:nvPicPr>
        <p:blipFill rotWithShape="1">
          <a:blip r:embed="rId3">
            <a:alphaModFix/>
          </a:blip>
          <a:srcRect b="22500" l="0" r="16008" t="71975"/>
          <a:stretch/>
        </p:blipFill>
        <p:spPr>
          <a:xfrm>
            <a:off x="-6900" y="14377050"/>
            <a:ext cx="21405300" cy="710699"/>
          </a:xfrm>
          <a:prstGeom prst="rect">
            <a:avLst/>
          </a:prstGeom>
          <a:noFill/>
          <a:ln>
            <a:noFill/>
          </a:ln>
        </p:spPr>
      </p:pic>
      <p:pic>
        <p:nvPicPr>
          <p:cNvPr id="91" name="Google Shape;91;p13"/>
          <p:cNvPicPr preferRelativeResize="0"/>
          <p:nvPr/>
        </p:nvPicPr>
        <p:blipFill>
          <a:blip r:embed="rId8">
            <a:alphaModFix/>
          </a:blip>
          <a:stretch>
            <a:fillRect/>
          </a:stretch>
        </p:blipFill>
        <p:spPr>
          <a:xfrm>
            <a:off x="5588850" y="14377048"/>
            <a:ext cx="3051479" cy="710717"/>
          </a:xfrm>
          <a:prstGeom prst="rect">
            <a:avLst/>
          </a:prstGeom>
          <a:noFill/>
          <a:ln>
            <a:noFill/>
          </a:ln>
        </p:spPr>
      </p:pic>
      <p:pic>
        <p:nvPicPr>
          <p:cNvPr id="92" name="Google Shape;92;p13"/>
          <p:cNvPicPr preferRelativeResize="0"/>
          <p:nvPr/>
        </p:nvPicPr>
        <p:blipFill>
          <a:blip r:embed="rId9">
            <a:alphaModFix/>
          </a:blip>
          <a:stretch>
            <a:fillRect/>
          </a:stretch>
        </p:blipFill>
        <p:spPr>
          <a:xfrm>
            <a:off x="9477335" y="14500785"/>
            <a:ext cx="2443729" cy="405482"/>
          </a:xfrm>
          <a:prstGeom prst="rect">
            <a:avLst/>
          </a:prstGeom>
          <a:noFill/>
          <a:ln>
            <a:noFill/>
          </a:ln>
        </p:spPr>
      </p:pic>
      <p:pic>
        <p:nvPicPr>
          <p:cNvPr id="93" name="Google Shape;93;p13"/>
          <p:cNvPicPr preferRelativeResize="0"/>
          <p:nvPr/>
        </p:nvPicPr>
        <p:blipFill rotWithShape="1">
          <a:blip r:embed="rId8">
            <a:alphaModFix/>
          </a:blip>
          <a:srcRect b="0" l="0" r="8424" t="0"/>
          <a:stretch/>
        </p:blipFill>
        <p:spPr>
          <a:xfrm>
            <a:off x="2794428" y="14377038"/>
            <a:ext cx="2794423" cy="710725"/>
          </a:xfrm>
          <a:prstGeom prst="rect">
            <a:avLst/>
          </a:prstGeom>
          <a:noFill/>
          <a:ln>
            <a:noFill/>
          </a:ln>
        </p:spPr>
      </p:pic>
      <p:pic>
        <p:nvPicPr>
          <p:cNvPr id="94" name="Google Shape;94;p13"/>
          <p:cNvPicPr preferRelativeResize="0"/>
          <p:nvPr/>
        </p:nvPicPr>
        <p:blipFill rotWithShape="1">
          <a:blip r:embed="rId8">
            <a:alphaModFix/>
          </a:blip>
          <a:srcRect b="0" l="0" r="8424" t="0"/>
          <a:stretch/>
        </p:blipFill>
        <p:spPr>
          <a:xfrm>
            <a:off x="3" y="14377025"/>
            <a:ext cx="2794423" cy="710725"/>
          </a:xfrm>
          <a:prstGeom prst="rect">
            <a:avLst/>
          </a:prstGeom>
          <a:noFill/>
          <a:ln>
            <a:noFill/>
          </a:ln>
        </p:spPr>
      </p:pic>
      <p:pic>
        <p:nvPicPr>
          <p:cNvPr id="95" name="Google Shape;95;p13"/>
          <p:cNvPicPr preferRelativeResize="0"/>
          <p:nvPr/>
        </p:nvPicPr>
        <p:blipFill>
          <a:blip r:embed="rId8">
            <a:alphaModFix/>
          </a:blip>
          <a:stretch>
            <a:fillRect/>
          </a:stretch>
        </p:blipFill>
        <p:spPr>
          <a:xfrm>
            <a:off x="18354725" y="14377061"/>
            <a:ext cx="3051479" cy="710717"/>
          </a:xfrm>
          <a:prstGeom prst="rect">
            <a:avLst/>
          </a:prstGeom>
          <a:noFill/>
          <a:ln>
            <a:noFill/>
          </a:ln>
        </p:spPr>
      </p:pic>
      <p:pic>
        <p:nvPicPr>
          <p:cNvPr id="96" name="Google Shape;96;p13"/>
          <p:cNvPicPr preferRelativeResize="0"/>
          <p:nvPr/>
        </p:nvPicPr>
        <p:blipFill rotWithShape="1">
          <a:blip r:embed="rId8">
            <a:alphaModFix/>
          </a:blip>
          <a:srcRect b="0" l="0" r="8424" t="0"/>
          <a:stretch/>
        </p:blipFill>
        <p:spPr>
          <a:xfrm>
            <a:off x="15560303" y="14377050"/>
            <a:ext cx="2794423" cy="710725"/>
          </a:xfrm>
          <a:prstGeom prst="rect">
            <a:avLst/>
          </a:prstGeom>
          <a:noFill/>
          <a:ln>
            <a:noFill/>
          </a:ln>
        </p:spPr>
      </p:pic>
      <p:pic>
        <p:nvPicPr>
          <p:cNvPr id="97" name="Google Shape;97;p13"/>
          <p:cNvPicPr preferRelativeResize="0"/>
          <p:nvPr/>
        </p:nvPicPr>
        <p:blipFill rotWithShape="1">
          <a:blip r:embed="rId8">
            <a:alphaModFix/>
          </a:blip>
          <a:srcRect b="0" l="0" r="8424" t="0"/>
          <a:stretch/>
        </p:blipFill>
        <p:spPr>
          <a:xfrm>
            <a:off x="12765878" y="14377038"/>
            <a:ext cx="2794423" cy="710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